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88" r:id="rId9"/>
    <p:sldId id="289" r:id="rId10"/>
    <p:sldId id="292" r:id="rId11"/>
    <p:sldId id="290" r:id="rId12"/>
    <p:sldId id="291" r:id="rId13"/>
    <p:sldId id="293" r:id="rId14"/>
    <p:sldId id="264" r:id="rId15"/>
    <p:sldId id="266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6" r:id="rId38"/>
    <p:sldId id="294" r:id="rId39"/>
    <p:sldId id="258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64FC4C-AF53-6844-B62F-DA01EED06FB0}" v="510" dt="2022-03-24T18:44:12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122" d="100"/>
          <a:sy n="122" d="100"/>
        </p:scale>
        <p:origin x="-108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Bladen" userId="8865ec49645ac88b" providerId="LiveId" clId="{DE64FC4C-AF53-6844-B62F-DA01EED06FB0}"/>
    <pc:docChg chg="undo custSel addSld delSld modSld sldOrd">
      <pc:chgData name="Carol Bladen" userId="8865ec49645ac88b" providerId="LiveId" clId="{DE64FC4C-AF53-6844-B62F-DA01EED06FB0}" dt="2022-03-24T18:45:18.740" v="7587" actId="20577"/>
      <pc:docMkLst>
        <pc:docMk/>
      </pc:docMkLst>
      <pc:sldChg chg="addSp modSp mod ord setBg">
        <pc:chgData name="Carol Bladen" userId="8865ec49645ac88b" providerId="LiveId" clId="{DE64FC4C-AF53-6844-B62F-DA01EED06FB0}" dt="2022-03-24T18:45:18.740" v="7587" actId="20577"/>
        <pc:sldMkLst>
          <pc:docMk/>
          <pc:sldMk cId="3880666206" sldId="257"/>
        </pc:sldMkLst>
        <pc:spChg chg="mod">
          <ac:chgData name="Carol Bladen" userId="8865ec49645ac88b" providerId="LiveId" clId="{DE64FC4C-AF53-6844-B62F-DA01EED06FB0}" dt="2022-03-24T18:44:47.263" v="7495" actId="26606"/>
          <ac:spMkLst>
            <pc:docMk/>
            <pc:sldMk cId="3880666206" sldId="257"/>
            <ac:spMk id="2" creationId="{B965918B-FF61-754A-AE4A-A61DF2592384}"/>
          </ac:spMkLst>
        </pc:spChg>
        <pc:spChg chg="add mod">
          <ac:chgData name="Carol Bladen" userId="8865ec49645ac88b" providerId="LiveId" clId="{DE64FC4C-AF53-6844-B62F-DA01EED06FB0}" dt="2022-03-24T18:45:18.740" v="7587" actId="20577"/>
          <ac:spMkLst>
            <pc:docMk/>
            <pc:sldMk cId="3880666206" sldId="257"/>
            <ac:spMk id="9" creationId="{003E4407-81A7-9FB0-47D9-B51D6A4A8D4F}"/>
          </ac:spMkLst>
        </pc:spChg>
        <pc:spChg chg="add">
          <ac:chgData name="Carol Bladen" userId="8865ec49645ac88b" providerId="LiveId" clId="{DE64FC4C-AF53-6844-B62F-DA01EED06FB0}" dt="2022-03-24T18:44:47.263" v="7495" actId="26606"/>
          <ac:spMkLst>
            <pc:docMk/>
            <pc:sldMk cId="3880666206" sldId="257"/>
            <ac:spMk id="12" creationId="{C610D2AE-07EF-436A-9755-AA8DF4B933A4}"/>
          </ac:spMkLst>
        </pc:spChg>
        <pc:spChg chg="add">
          <ac:chgData name="Carol Bladen" userId="8865ec49645ac88b" providerId="LiveId" clId="{DE64FC4C-AF53-6844-B62F-DA01EED06FB0}" dt="2022-03-24T18:44:47.263" v="7495" actId="26606"/>
          <ac:spMkLst>
            <pc:docMk/>
            <pc:sldMk cId="3880666206" sldId="257"/>
            <ac:spMk id="16" creationId="{CF2D8AD5-434A-4C0E-9F5B-C1AFD645F364}"/>
          </ac:spMkLst>
        </pc:spChg>
        <pc:picChg chg="mod">
          <ac:chgData name="Carol Bladen" userId="8865ec49645ac88b" providerId="LiveId" clId="{DE64FC4C-AF53-6844-B62F-DA01EED06FB0}" dt="2022-03-24T18:44:47.263" v="7495" actId="26606"/>
          <ac:picMkLst>
            <pc:docMk/>
            <pc:sldMk cId="3880666206" sldId="257"/>
            <ac:picMk id="5" creationId="{DF4E541F-9E45-F846-9E64-6B7F28B472DE}"/>
          </ac:picMkLst>
        </pc:picChg>
        <pc:picChg chg="add">
          <ac:chgData name="Carol Bladen" userId="8865ec49645ac88b" providerId="LiveId" clId="{DE64FC4C-AF53-6844-B62F-DA01EED06FB0}" dt="2022-03-24T18:44:47.263" v="7495" actId="26606"/>
          <ac:picMkLst>
            <pc:docMk/>
            <pc:sldMk cId="3880666206" sldId="257"/>
            <ac:picMk id="14" creationId="{6CACDD17-9043-46DF-882D-420365B79C18}"/>
          </ac:picMkLst>
        </pc:picChg>
        <pc:picChg chg="add">
          <ac:chgData name="Carol Bladen" userId="8865ec49645ac88b" providerId="LiveId" clId="{DE64FC4C-AF53-6844-B62F-DA01EED06FB0}" dt="2022-03-24T18:44:47.263" v="7495" actId="26606"/>
          <ac:picMkLst>
            <pc:docMk/>
            <pc:sldMk cId="3880666206" sldId="257"/>
            <ac:picMk id="18" creationId="{E92B246D-47CC-40F8-8DE7-B65D409E945E}"/>
          </ac:picMkLst>
        </pc:picChg>
      </pc:sldChg>
      <pc:sldChg chg="modSp mod ord">
        <pc:chgData name="Carol Bladen" userId="8865ec49645ac88b" providerId="LiveId" clId="{DE64FC4C-AF53-6844-B62F-DA01EED06FB0}" dt="2022-03-23T14:25:54.944" v="5950" actId="20577"/>
        <pc:sldMkLst>
          <pc:docMk/>
          <pc:sldMk cId="1611117805" sldId="258"/>
        </pc:sldMkLst>
        <pc:spChg chg="mod">
          <ac:chgData name="Carol Bladen" userId="8865ec49645ac88b" providerId="LiveId" clId="{DE64FC4C-AF53-6844-B62F-DA01EED06FB0}" dt="2022-03-23T14:25:54.944" v="5950" actId="20577"/>
          <ac:spMkLst>
            <pc:docMk/>
            <pc:sldMk cId="1611117805" sldId="258"/>
            <ac:spMk id="2" creationId="{92631D67-BDAF-504D-A562-7472105E989C}"/>
          </ac:spMkLst>
        </pc:spChg>
      </pc:sldChg>
      <pc:sldChg chg="ord modAnim">
        <pc:chgData name="Carol Bladen" userId="8865ec49645ac88b" providerId="LiveId" clId="{DE64FC4C-AF53-6844-B62F-DA01EED06FB0}" dt="2022-03-23T14:25:31.667" v="5941" actId="20578"/>
        <pc:sldMkLst>
          <pc:docMk/>
          <pc:sldMk cId="776756093" sldId="259"/>
        </pc:sldMkLst>
      </pc:sldChg>
      <pc:sldChg chg="modSp">
        <pc:chgData name="Carol Bladen" userId="8865ec49645ac88b" providerId="LiveId" clId="{DE64FC4C-AF53-6844-B62F-DA01EED06FB0}" dt="2022-03-23T14:00:24.214" v="5937" actId="20577"/>
        <pc:sldMkLst>
          <pc:docMk/>
          <pc:sldMk cId="2516460578" sldId="260"/>
        </pc:sldMkLst>
        <pc:graphicFrameChg chg="mod">
          <ac:chgData name="Carol Bladen" userId="8865ec49645ac88b" providerId="LiveId" clId="{DE64FC4C-AF53-6844-B62F-DA01EED06FB0}" dt="2022-03-23T14:00:24.214" v="5937" actId="20577"/>
          <ac:graphicFrameMkLst>
            <pc:docMk/>
            <pc:sldMk cId="2516460578" sldId="260"/>
            <ac:graphicFrameMk id="5" creationId="{EDDA6804-CE19-1E51-D557-FE19F6B8ED25}"/>
          </ac:graphicFrameMkLst>
        </pc:graphicFrameChg>
      </pc:sldChg>
      <pc:sldChg chg="modSp mod modAnim">
        <pc:chgData name="Carol Bladen" userId="8865ec49645ac88b" providerId="LiveId" clId="{DE64FC4C-AF53-6844-B62F-DA01EED06FB0}" dt="2022-03-24T18:44:12.136" v="7493" actId="20577"/>
        <pc:sldMkLst>
          <pc:docMk/>
          <pc:sldMk cId="419745561" sldId="262"/>
        </pc:sldMkLst>
        <pc:spChg chg="mod">
          <ac:chgData name="Carol Bladen" userId="8865ec49645ac88b" providerId="LiveId" clId="{DE64FC4C-AF53-6844-B62F-DA01EED06FB0}" dt="2022-03-24T18:44:12.136" v="7493" actId="20577"/>
          <ac:spMkLst>
            <pc:docMk/>
            <pc:sldMk cId="419745561" sldId="262"/>
            <ac:spMk id="3" creationId="{BC515111-A543-E94A-8D4E-176D85DD9DC0}"/>
          </ac:spMkLst>
        </pc:spChg>
        <pc:picChg chg="mod">
          <ac:chgData name="Carol Bladen" userId="8865ec49645ac88b" providerId="LiveId" clId="{DE64FC4C-AF53-6844-B62F-DA01EED06FB0}" dt="2022-03-24T18:44:07.142" v="7485" actId="1076"/>
          <ac:picMkLst>
            <pc:docMk/>
            <pc:sldMk cId="419745561" sldId="262"/>
            <ac:picMk id="5" creationId="{0CEDEDF1-8E92-0C4B-A629-1C8412C72B25}"/>
          </ac:picMkLst>
        </pc:picChg>
      </pc:sldChg>
      <pc:sldChg chg="modSp mod modAnim">
        <pc:chgData name="Carol Bladen" userId="8865ec49645ac88b" providerId="LiveId" clId="{DE64FC4C-AF53-6844-B62F-DA01EED06FB0}" dt="2022-03-23T15:18:07.964" v="7343" actId="27107"/>
        <pc:sldMkLst>
          <pc:docMk/>
          <pc:sldMk cId="1065320548" sldId="268"/>
        </pc:sldMkLst>
        <pc:spChg chg="mod">
          <ac:chgData name="Carol Bladen" userId="8865ec49645ac88b" providerId="LiveId" clId="{DE64FC4C-AF53-6844-B62F-DA01EED06FB0}" dt="2022-03-23T15:18:07.964" v="7343" actId="27107"/>
          <ac:spMkLst>
            <pc:docMk/>
            <pc:sldMk cId="1065320548" sldId="268"/>
            <ac:spMk id="3" creationId="{FA6BF3CF-30DC-4941-B848-DCB265AFAE2F}"/>
          </ac:spMkLst>
        </pc:spChg>
      </pc:sldChg>
      <pc:sldChg chg="modSp mod modAnim">
        <pc:chgData name="Carol Bladen" userId="8865ec49645ac88b" providerId="LiveId" clId="{DE64FC4C-AF53-6844-B62F-DA01EED06FB0}" dt="2022-03-23T13:47:39.823" v="5491"/>
        <pc:sldMkLst>
          <pc:docMk/>
          <pc:sldMk cId="1937270446" sldId="270"/>
        </pc:sldMkLst>
        <pc:spChg chg="mod">
          <ac:chgData name="Carol Bladen" userId="8865ec49645ac88b" providerId="LiveId" clId="{DE64FC4C-AF53-6844-B62F-DA01EED06FB0}" dt="2022-03-23T13:47:20.111" v="5490" actId="20577"/>
          <ac:spMkLst>
            <pc:docMk/>
            <pc:sldMk cId="1937270446" sldId="270"/>
            <ac:spMk id="3" creationId="{5A5B4675-5D1F-C748-8165-E9DEE9CC987E}"/>
          </ac:spMkLst>
        </pc:spChg>
      </pc:sldChg>
      <pc:sldChg chg="modSp mod">
        <pc:chgData name="Carol Bladen" userId="8865ec49645ac88b" providerId="LiveId" clId="{DE64FC4C-AF53-6844-B62F-DA01EED06FB0}" dt="2022-03-22T14:55:58.500" v="97" actId="20577"/>
        <pc:sldMkLst>
          <pc:docMk/>
          <pc:sldMk cId="3844143634" sldId="271"/>
        </pc:sldMkLst>
        <pc:spChg chg="mod">
          <ac:chgData name="Carol Bladen" userId="8865ec49645ac88b" providerId="LiveId" clId="{DE64FC4C-AF53-6844-B62F-DA01EED06FB0}" dt="2022-03-22T14:55:58.500" v="97" actId="20577"/>
          <ac:spMkLst>
            <pc:docMk/>
            <pc:sldMk cId="3844143634" sldId="271"/>
            <ac:spMk id="3" creationId="{BB63EFAE-63FF-3E47-A41B-93FE248EF6AC}"/>
          </ac:spMkLst>
        </pc:spChg>
      </pc:sldChg>
      <pc:sldChg chg="addSp modSp new mod setBg setClrOvrMap">
        <pc:chgData name="Carol Bladen" userId="8865ec49645ac88b" providerId="LiveId" clId="{DE64FC4C-AF53-6844-B62F-DA01EED06FB0}" dt="2022-03-22T15:01:47.627" v="361" actId="20577"/>
        <pc:sldMkLst>
          <pc:docMk/>
          <pc:sldMk cId="3673057097" sldId="272"/>
        </pc:sldMkLst>
        <pc:spChg chg="mod">
          <ac:chgData name="Carol Bladen" userId="8865ec49645ac88b" providerId="LiveId" clId="{DE64FC4C-AF53-6844-B62F-DA01EED06FB0}" dt="2022-03-22T15:00:37.545" v="197" actId="26606"/>
          <ac:spMkLst>
            <pc:docMk/>
            <pc:sldMk cId="3673057097" sldId="272"/>
            <ac:spMk id="2" creationId="{CEDD5E3C-03E0-424B-A0F3-EA4AAF063323}"/>
          </ac:spMkLst>
        </pc:spChg>
        <pc:spChg chg="mod">
          <ac:chgData name="Carol Bladen" userId="8865ec49645ac88b" providerId="LiveId" clId="{DE64FC4C-AF53-6844-B62F-DA01EED06FB0}" dt="2022-03-22T15:01:47.627" v="361" actId="20577"/>
          <ac:spMkLst>
            <pc:docMk/>
            <pc:sldMk cId="3673057097" sldId="272"/>
            <ac:spMk id="3" creationId="{1C2A49B0-16B9-4549-A658-0553158E3765}"/>
          </ac:spMkLst>
        </pc:spChg>
        <pc:spChg chg="add">
          <ac:chgData name="Carol Bladen" userId="8865ec49645ac88b" providerId="LiveId" clId="{DE64FC4C-AF53-6844-B62F-DA01EED06FB0}" dt="2022-03-22T15:00:37.545" v="197" actId="26606"/>
          <ac:spMkLst>
            <pc:docMk/>
            <pc:sldMk cId="3673057097" sldId="272"/>
            <ac:spMk id="14" creationId="{9DD3589A-DB65-424B-ACF1-5C8155F1C3A8}"/>
          </ac:spMkLst>
        </pc:spChg>
        <pc:spChg chg="add">
          <ac:chgData name="Carol Bladen" userId="8865ec49645ac88b" providerId="LiveId" clId="{DE64FC4C-AF53-6844-B62F-DA01EED06FB0}" dt="2022-03-22T15:00:37.545" v="197" actId="26606"/>
          <ac:spMkLst>
            <pc:docMk/>
            <pc:sldMk cId="3673057097" sldId="272"/>
            <ac:spMk id="16" creationId="{9F784D76-D302-4160-A2D4-C2F4AB76D478}"/>
          </ac:spMkLst>
        </pc:spChg>
        <pc:spChg chg="add">
          <ac:chgData name="Carol Bladen" userId="8865ec49645ac88b" providerId="LiveId" clId="{DE64FC4C-AF53-6844-B62F-DA01EED06FB0}" dt="2022-03-22T15:00:37.545" v="197" actId="26606"/>
          <ac:spMkLst>
            <pc:docMk/>
            <pc:sldMk cId="3673057097" sldId="272"/>
            <ac:spMk id="20" creationId="{2B57E7D2-A94B-4A8D-B58F-D3E30C2353DE}"/>
          </ac:spMkLst>
        </pc:spChg>
        <pc:picChg chg="add mod">
          <ac:chgData name="Carol Bladen" userId="8865ec49645ac88b" providerId="LiveId" clId="{DE64FC4C-AF53-6844-B62F-DA01EED06FB0}" dt="2022-03-22T15:00:37.545" v="197" actId="26606"/>
          <ac:picMkLst>
            <pc:docMk/>
            <pc:sldMk cId="3673057097" sldId="272"/>
            <ac:picMk id="5" creationId="{7F619FD8-D53C-C347-B701-125E347D7779}"/>
          </ac:picMkLst>
        </pc:picChg>
        <pc:picChg chg="add">
          <ac:chgData name="Carol Bladen" userId="8865ec49645ac88b" providerId="LiveId" clId="{DE64FC4C-AF53-6844-B62F-DA01EED06FB0}" dt="2022-03-22T15:00:37.545" v="197" actId="26606"/>
          <ac:picMkLst>
            <pc:docMk/>
            <pc:sldMk cId="3673057097" sldId="272"/>
            <ac:picMk id="10" creationId="{D8DF5C3E-BDAB-40E6-A40B-8C05D8CD3F52}"/>
          </ac:picMkLst>
        </pc:picChg>
        <pc:picChg chg="add">
          <ac:chgData name="Carol Bladen" userId="8865ec49645ac88b" providerId="LiveId" clId="{DE64FC4C-AF53-6844-B62F-DA01EED06FB0}" dt="2022-03-22T15:00:37.545" v="197" actId="26606"/>
          <ac:picMkLst>
            <pc:docMk/>
            <pc:sldMk cId="3673057097" sldId="272"/>
            <ac:picMk id="12" creationId="{9D90C31A-86E3-472B-B929-496667598EFF}"/>
          </ac:picMkLst>
        </pc:picChg>
        <pc:picChg chg="add">
          <ac:chgData name="Carol Bladen" userId="8865ec49645ac88b" providerId="LiveId" clId="{DE64FC4C-AF53-6844-B62F-DA01EED06FB0}" dt="2022-03-22T15:00:37.545" v="197" actId="26606"/>
          <ac:picMkLst>
            <pc:docMk/>
            <pc:sldMk cId="3673057097" sldId="272"/>
            <ac:picMk id="18" creationId="{608D9710-1A5F-4D24-B654-F2081DE6014C}"/>
          </ac:picMkLst>
        </pc:picChg>
      </pc:sldChg>
      <pc:sldChg chg="addSp delSp modSp new mod setBg setClrOvrMap">
        <pc:chgData name="Carol Bladen" userId="8865ec49645ac88b" providerId="LiveId" clId="{DE64FC4C-AF53-6844-B62F-DA01EED06FB0}" dt="2022-03-22T16:24:41.131" v="3740" actId="20577"/>
        <pc:sldMkLst>
          <pc:docMk/>
          <pc:sldMk cId="2092412743" sldId="273"/>
        </pc:sldMkLst>
        <pc:spChg chg="mod">
          <ac:chgData name="Carol Bladen" userId="8865ec49645ac88b" providerId="LiveId" clId="{DE64FC4C-AF53-6844-B62F-DA01EED06FB0}" dt="2022-03-22T15:09:08.851" v="612" actId="26606"/>
          <ac:spMkLst>
            <pc:docMk/>
            <pc:sldMk cId="2092412743" sldId="273"/>
            <ac:spMk id="2" creationId="{A414385C-6223-F647-8D07-B0B62B8C2A49}"/>
          </ac:spMkLst>
        </pc:spChg>
        <pc:spChg chg="mod">
          <ac:chgData name="Carol Bladen" userId="8865ec49645ac88b" providerId="LiveId" clId="{DE64FC4C-AF53-6844-B62F-DA01EED06FB0}" dt="2022-03-22T16:24:41.131" v="3740" actId="20577"/>
          <ac:spMkLst>
            <pc:docMk/>
            <pc:sldMk cId="2092412743" sldId="273"/>
            <ac:spMk id="3" creationId="{7301602B-46D5-3A42-AAA3-699A7787F0D2}"/>
          </ac:spMkLst>
        </pc:spChg>
        <pc:spChg chg="add del">
          <ac:chgData name="Carol Bladen" userId="8865ec49645ac88b" providerId="LiveId" clId="{DE64FC4C-AF53-6844-B62F-DA01EED06FB0}" dt="2022-03-22T15:09:08.851" v="612" actId="26606"/>
          <ac:spMkLst>
            <pc:docMk/>
            <pc:sldMk cId="2092412743" sldId="273"/>
            <ac:spMk id="10" creationId="{C610D2AE-07EF-436A-9755-AA8DF4B933A4}"/>
          </ac:spMkLst>
        </pc:spChg>
        <pc:spChg chg="add del">
          <ac:chgData name="Carol Bladen" userId="8865ec49645ac88b" providerId="LiveId" clId="{DE64FC4C-AF53-6844-B62F-DA01EED06FB0}" dt="2022-03-22T15:09:08.851" v="612" actId="26606"/>
          <ac:spMkLst>
            <pc:docMk/>
            <pc:sldMk cId="2092412743" sldId="273"/>
            <ac:spMk id="14" creationId="{CF2D8AD5-434A-4C0E-9F5B-C1AFD645F364}"/>
          </ac:spMkLst>
        </pc:spChg>
        <pc:spChg chg="add del">
          <ac:chgData name="Carol Bladen" userId="8865ec49645ac88b" providerId="LiveId" clId="{DE64FC4C-AF53-6844-B62F-DA01EED06FB0}" dt="2022-03-22T15:09:08.818" v="611" actId="26606"/>
          <ac:spMkLst>
            <pc:docMk/>
            <pc:sldMk cId="2092412743" sldId="273"/>
            <ac:spMk id="21" creationId="{C610D2AE-07EF-436A-9755-AA8DF4B933A4}"/>
          </ac:spMkLst>
        </pc:spChg>
        <pc:spChg chg="add del">
          <ac:chgData name="Carol Bladen" userId="8865ec49645ac88b" providerId="LiveId" clId="{DE64FC4C-AF53-6844-B62F-DA01EED06FB0}" dt="2022-03-22T15:09:08.818" v="611" actId="26606"/>
          <ac:spMkLst>
            <pc:docMk/>
            <pc:sldMk cId="2092412743" sldId="273"/>
            <ac:spMk id="25" creationId="{CF2D8AD5-434A-4C0E-9F5B-C1AFD645F364}"/>
          </ac:spMkLst>
        </pc:spChg>
        <pc:spChg chg="add">
          <ac:chgData name="Carol Bladen" userId="8865ec49645ac88b" providerId="LiveId" clId="{DE64FC4C-AF53-6844-B62F-DA01EED06FB0}" dt="2022-03-22T15:09:08.851" v="612" actId="26606"/>
          <ac:spMkLst>
            <pc:docMk/>
            <pc:sldMk cId="2092412743" sldId="273"/>
            <ac:spMk id="31" creationId="{421B5709-714B-4EA8-8C75-C105D9B4D5DD}"/>
          </ac:spMkLst>
        </pc:spChg>
        <pc:spChg chg="add">
          <ac:chgData name="Carol Bladen" userId="8865ec49645ac88b" providerId="LiveId" clId="{DE64FC4C-AF53-6844-B62F-DA01EED06FB0}" dt="2022-03-22T15:09:08.851" v="612" actId="26606"/>
          <ac:spMkLst>
            <pc:docMk/>
            <pc:sldMk cId="2092412743" sldId="273"/>
            <ac:spMk id="33" creationId="{D0D98427-7B26-46E2-93FE-CB8CD38542AE}"/>
          </ac:spMkLst>
        </pc:spChg>
        <pc:spChg chg="add">
          <ac:chgData name="Carol Bladen" userId="8865ec49645ac88b" providerId="LiveId" clId="{DE64FC4C-AF53-6844-B62F-DA01EED06FB0}" dt="2022-03-22T15:09:08.851" v="612" actId="26606"/>
          <ac:spMkLst>
            <pc:docMk/>
            <pc:sldMk cId="2092412743" sldId="273"/>
            <ac:spMk id="34" creationId="{B15A4233-F980-4EF6-B2C0-D7C63E752ADF}"/>
          </ac:spMkLst>
        </pc:spChg>
        <pc:picChg chg="add del mod">
          <ac:chgData name="Carol Bladen" userId="8865ec49645ac88b" providerId="LiveId" clId="{DE64FC4C-AF53-6844-B62F-DA01EED06FB0}" dt="2022-03-22T15:07:10.457" v="606" actId="21"/>
          <ac:picMkLst>
            <pc:docMk/>
            <pc:sldMk cId="2092412743" sldId="273"/>
            <ac:picMk id="5" creationId="{BA91588E-6FAC-444F-8849-A0A2514F5B12}"/>
          </ac:picMkLst>
        </pc:picChg>
        <pc:picChg chg="add mod">
          <ac:chgData name="Carol Bladen" userId="8865ec49645ac88b" providerId="LiveId" clId="{DE64FC4C-AF53-6844-B62F-DA01EED06FB0}" dt="2022-03-22T15:09:08.851" v="612" actId="26606"/>
          <ac:picMkLst>
            <pc:docMk/>
            <pc:sldMk cId="2092412743" sldId="273"/>
            <ac:picMk id="7" creationId="{EEF24F1F-3B0D-ED4B-8B01-DF41D366A59F}"/>
          </ac:picMkLst>
        </pc:picChg>
        <pc:picChg chg="add del">
          <ac:chgData name="Carol Bladen" userId="8865ec49645ac88b" providerId="LiveId" clId="{DE64FC4C-AF53-6844-B62F-DA01EED06FB0}" dt="2022-03-22T15:09:08.851" v="612" actId="26606"/>
          <ac:picMkLst>
            <pc:docMk/>
            <pc:sldMk cId="2092412743" sldId="273"/>
            <ac:picMk id="12" creationId="{6CACDD17-9043-46DF-882D-420365B79C18}"/>
          </ac:picMkLst>
        </pc:picChg>
        <pc:picChg chg="add del">
          <ac:chgData name="Carol Bladen" userId="8865ec49645ac88b" providerId="LiveId" clId="{DE64FC4C-AF53-6844-B62F-DA01EED06FB0}" dt="2022-03-22T15:09:08.851" v="612" actId="26606"/>
          <ac:picMkLst>
            <pc:docMk/>
            <pc:sldMk cId="2092412743" sldId="273"/>
            <ac:picMk id="16" creationId="{E92B246D-47CC-40F8-8DE7-B65D409E945E}"/>
          </ac:picMkLst>
        </pc:picChg>
        <pc:picChg chg="add del">
          <ac:chgData name="Carol Bladen" userId="8865ec49645ac88b" providerId="LiveId" clId="{DE64FC4C-AF53-6844-B62F-DA01EED06FB0}" dt="2022-03-22T15:09:08.818" v="611" actId="26606"/>
          <ac:picMkLst>
            <pc:docMk/>
            <pc:sldMk cId="2092412743" sldId="273"/>
            <ac:picMk id="23" creationId="{6CACDD17-9043-46DF-882D-420365B79C18}"/>
          </ac:picMkLst>
        </pc:picChg>
        <pc:picChg chg="add del">
          <ac:chgData name="Carol Bladen" userId="8865ec49645ac88b" providerId="LiveId" clId="{DE64FC4C-AF53-6844-B62F-DA01EED06FB0}" dt="2022-03-22T15:09:08.818" v="611" actId="26606"/>
          <ac:picMkLst>
            <pc:docMk/>
            <pc:sldMk cId="2092412743" sldId="273"/>
            <ac:picMk id="27" creationId="{E92B246D-47CC-40F8-8DE7-B65D409E945E}"/>
          </ac:picMkLst>
        </pc:picChg>
        <pc:picChg chg="add">
          <ac:chgData name="Carol Bladen" userId="8865ec49645ac88b" providerId="LiveId" clId="{DE64FC4C-AF53-6844-B62F-DA01EED06FB0}" dt="2022-03-22T15:09:08.851" v="612" actId="26606"/>
          <ac:picMkLst>
            <pc:docMk/>
            <pc:sldMk cId="2092412743" sldId="273"/>
            <ac:picMk id="29" creationId="{3B7E3E62-AACE-4D18-93B3-B4C452E287C4}"/>
          </ac:picMkLst>
        </pc:picChg>
        <pc:picChg chg="add">
          <ac:chgData name="Carol Bladen" userId="8865ec49645ac88b" providerId="LiveId" clId="{DE64FC4C-AF53-6844-B62F-DA01EED06FB0}" dt="2022-03-22T15:09:08.851" v="612" actId="26606"/>
          <ac:picMkLst>
            <pc:docMk/>
            <pc:sldMk cId="2092412743" sldId="273"/>
            <ac:picMk id="30" creationId="{B3F9E774-F054-4892-8E69-C76B2C8545F2}"/>
          </ac:picMkLst>
        </pc:picChg>
        <pc:picChg chg="add">
          <ac:chgData name="Carol Bladen" userId="8865ec49645ac88b" providerId="LiveId" clId="{DE64FC4C-AF53-6844-B62F-DA01EED06FB0}" dt="2022-03-22T15:09:08.851" v="612" actId="26606"/>
          <ac:picMkLst>
            <pc:docMk/>
            <pc:sldMk cId="2092412743" sldId="273"/>
            <ac:picMk id="32" creationId="{BEF6A099-2A38-4C66-88FF-FDBCB564E5F8}"/>
          </ac:picMkLst>
        </pc:picChg>
      </pc:sldChg>
      <pc:sldChg chg="addSp delSp modSp new mod modAnim">
        <pc:chgData name="Carol Bladen" userId="8865ec49645ac88b" providerId="LiveId" clId="{DE64FC4C-AF53-6844-B62F-DA01EED06FB0}" dt="2022-03-22T16:24:59.950" v="3742" actId="20577"/>
        <pc:sldMkLst>
          <pc:docMk/>
          <pc:sldMk cId="1812193974" sldId="274"/>
        </pc:sldMkLst>
        <pc:spChg chg="mod">
          <ac:chgData name="Carol Bladen" userId="8865ec49645ac88b" providerId="LiveId" clId="{DE64FC4C-AF53-6844-B62F-DA01EED06FB0}" dt="2022-03-22T15:10:51.379" v="666" actId="20577"/>
          <ac:spMkLst>
            <pc:docMk/>
            <pc:sldMk cId="1812193974" sldId="274"/>
            <ac:spMk id="2" creationId="{2B8FA7CA-25D1-5649-BAFF-D8400B7B8A0F}"/>
          </ac:spMkLst>
        </pc:spChg>
        <pc:spChg chg="mod">
          <ac:chgData name="Carol Bladen" userId="8865ec49645ac88b" providerId="LiveId" clId="{DE64FC4C-AF53-6844-B62F-DA01EED06FB0}" dt="2022-03-22T16:24:59.950" v="3742" actId="20577"/>
          <ac:spMkLst>
            <pc:docMk/>
            <pc:sldMk cId="1812193974" sldId="274"/>
            <ac:spMk id="3" creationId="{508A071B-ACAE-B441-9BC0-D53DF2AA638B}"/>
          </ac:spMkLst>
        </pc:spChg>
        <pc:picChg chg="add del mod">
          <ac:chgData name="Carol Bladen" userId="8865ec49645ac88b" providerId="LiveId" clId="{DE64FC4C-AF53-6844-B62F-DA01EED06FB0}" dt="2022-03-22T15:14:07.149" v="944" actId="21"/>
          <ac:picMkLst>
            <pc:docMk/>
            <pc:sldMk cId="1812193974" sldId="274"/>
            <ac:picMk id="5" creationId="{106DC507-E204-FD45-B20E-3B972FFC714F}"/>
          </ac:picMkLst>
        </pc:picChg>
        <pc:picChg chg="add del mod">
          <ac:chgData name="Carol Bladen" userId="8865ec49645ac88b" providerId="LiveId" clId="{DE64FC4C-AF53-6844-B62F-DA01EED06FB0}" dt="2022-03-22T15:14:05.495" v="943" actId="21"/>
          <ac:picMkLst>
            <pc:docMk/>
            <pc:sldMk cId="1812193974" sldId="274"/>
            <ac:picMk id="6" creationId="{D31B6B3C-1E71-9242-9436-745C3C96EDA5}"/>
          </ac:picMkLst>
        </pc:picChg>
      </pc:sldChg>
      <pc:sldChg chg="addSp delSp modSp new mod">
        <pc:chgData name="Carol Bladen" userId="8865ec49645ac88b" providerId="LiveId" clId="{DE64FC4C-AF53-6844-B62F-DA01EED06FB0}" dt="2022-03-22T15:14:36.179" v="983" actId="20577"/>
        <pc:sldMkLst>
          <pc:docMk/>
          <pc:sldMk cId="602955664" sldId="275"/>
        </pc:sldMkLst>
        <pc:spChg chg="mod">
          <ac:chgData name="Carol Bladen" userId="8865ec49645ac88b" providerId="LiveId" clId="{DE64FC4C-AF53-6844-B62F-DA01EED06FB0}" dt="2022-03-22T15:14:36.179" v="983" actId="20577"/>
          <ac:spMkLst>
            <pc:docMk/>
            <pc:sldMk cId="602955664" sldId="275"/>
            <ac:spMk id="2" creationId="{7183D328-F510-5448-83C4-1741C6BBE8F5}"/>
          </ac:spMkLst>
        </pc:spChg>
        <pc:spChg chg="del">
          <ac:chgData name="Carol Bladen" userId="8865ec49645ac88b" providerId="LiveId" clId="{DE64FC4C-AF53-6844-B62F-DA01EED06FB0}" dt="2022-03-22T15:14:15.270" v="946"/>
          <ac:spMkLst>
            <pc:docMk/>
            <pc:sldMk cId="602955664" sldId="275"/>
            <ac:spMk id="3" creationId="{0BEC2685-922C-0C48-BA3E-6345EDCA1765}"/>
          </ac:spMkLst>
        </pc:spChg>
        <pc:picChg chg="add mod">
          <ac:chgData name="Carol Bladen" userId="8865ec49645ac88b" providerId="LiveId" clId="{DE64FC4C-AF53-6844-B62F-DA01EED06FB0}" dt="2022-03-22T15:14:15.270" v="946"/>
          <ac:picMkLst>
            <pc:docMk/>
            <pc:sldMk cId="602955664" sldId="275"/>
            <ac:picMk id="4" creationId="{4AEAF771-D2C3-D449-8BF8-82ED96BF5CD8}"/>
          </ac:picMkLst>
        </pc:picChg>
      </pc:sldChg>
      <pc:sldChg chg="modSp new mod modAnim">
        <pc:chgData name="Carol Bladen" userId="8865ec49645ac88b" providerId="LiveId" clId="{DE64FC4C-AF53-6844-B62F-DA01EED06FB0}" dt="2022-03-22T15:17:01.825" v="1158"/>
        <pc:sldMkLst>
          <pc:docMk/>
          <pc:sldMk cId="3197941318" sldId="276"/>
        </pc:sldMkLst>
        <pc:spChg chg="mod">
          <ac:chgData name="Carol Bladen" userId="8865ec49645ac88b" providerId="LiveId" clId="{DE64FC4C-AF53-6844-B62F-DA01EED06FB0}" dt="2022-03-22T15:15:26.703" v="1028" actId="20577"/>
          <ac:spMkLst>
            <pc:docMk/>
            <pc:sldMk cId="3197941318" sldId="276"/>
            <ac:spMk id="2" creationId="{4C042223-B5B0-E54A-8F33-63BA9792042A}"/>
          </ac:spMkLst>
        </pc:spChg>
        <pc:spChg chg="mod">
          <ac:chgData name="Carol Bladen" userId="8865ec49645ac88b" providerId="LiveId" clId="{DE64FC4C-AF53-6844-B62F-DA01EED06FB0}" dt="2022-03-22T15:16:16.497" v="1153" actId="20577"/>
          <ac:spMkLst>
            <pc:docMk/>
            <pc:sldMk cId="3197941318" sldId="276"/>
            <ac:spMk id="3" creationId="{0A5072AF-BCFA-FD44-8EDC-C82192D1B16F}"/>
          </ac:spMkLst>
        </pc:spChg>
      </pc:sldChg>
      <pc:sldChg chg="modSp new mod">
        <pc:chgData name="Carol Bladen" userId="8865ec49645ac88b" providerId="LiveId" clId="{DE64FC4C-AF53-6844-B62F-DA01EED06FB0}" dt="2022-03-22T15:18:02.283" v="1226" actId="20577"/>
        <pc:sldMkLst>
          <pc:docMk/>
          <pc:sldMk cId="1640186642" sldId="277"/>
        </pc:sldMkLst>
        <pc:spChg chg="mod">
          <ac:chgData name="Carol Bladen" userId="8865ec49645ac88b" providerId="LiveId" clId="{DE64FC4C-AF53-6844-B62F-DA01EED06FB0}" dt="2022-03-22T15:17:23.615" v="1170" actId="20577"/>
          <ac:spMkLst>
            <pc:docMk/>
            <pc:sldMk cId="1640186642" sldId="277"/>
            <ac:spMk id="2" creationId="{B7B36469-189D-134E-B41F-675009DF3130}"/>
          </ac:spMkLst>
        </pc:spChg>
        <pc:spChg chg="mod">
          <ac:chgData name="Carol Bladen" userId="8865ec49645ac88b" providerId="LiveId" clId="{DE64FC4C-AF53-6844-B62F-DA01EED06FB0}" dt="2022-03-22T15:18:02.283" v="1226" actId="20577"/>
          <ac:spMkLst>
            <pc:docMk/>
            <pc:sldMk cId="1640186642" sldId="277"/>
            <ac:spMk id="3" creationId="{FAF53AA2-FF86-6B4A-9200-0C24232343FE}"/>
          </ac:spMkLst>
        </pc:spChg>
      </pc:sldChg>
      <pc:sldChg chg="modSp new mod modAnim">
        <pc:chgData name="Carol Bladen" userId="8865ec49645ac88b" providerId="LiveId" clId="{DE64FC4C-AF53-6844-B62F-DA01EED06FB0}" dt="2022-03-22T16:25:20.223" v="3743" actId="20577"/>
        <pc:sldMkLst>
          <pc:docMk/>
          <pc:sldMk cId="371457460" sldId="278"/>
        </pc:sldMkLst>
        <pc:spChg chg="mod">
          <ac:chgData name="Carol Bladen" userId="8865ec49645ac88b" providerId="LiveId" clId="{DE64FC4C-AF53-6844-B62F-DA01EED06FB0}" dt="2022-03-22T15:18:23.972" v="1238" actId="20577"/>
          <ac:spMkLst>
            <pc:docMk/>
            <pc:sldMk cId="371457460" sldId="278"/>
            <ac:spMk id="2" creationId="{C157A102-672F-D849-AD56-0FD51636FB92}"/>
          </ac:spMkLst>
        </pc:spChg>
        <pc:spChg chg="mod">
          <ac:chgData name="Carol Bladen" userId="8865ec49645ac88b" providerId="LiveId" clId="{DE64FC4C-AF53-6844-B62F-DA01EED06FB0}" dt="2022-03-22T16:25:20.223" v="3743" actId="20577"/>
          <ac:spMkLst>
            <pc:docMk/>
            <pc:sldMk cId="371457460" sldId="278"/>
            <ac:spMk id="3" creationId="{7F2C2C47-84FF-C84C-9B4D-01FA0A376DDA}"/>
          </ac:spMkLst>
        </pc:spChg>
      </pc:sldChg>
      <pc:sldChg chg="modSp new mod modAnim">
        <pc:chgData name="Carol Bladen" userId="8865ec49645ac88b" providerId="LiveId" clId="{DE64FC4C-AF53-6844-B62F-DA01EED06FB0}" dt="2022-03-22T15:23:32.376" v="1811"/>
        <pc:sldMkLst>
          <pc:docMk/>
          <pc:sldMk cId="2508868091" sldId="279"/>
        </pc:sldMkLst>
        <pc:spChg chg="mod">
          <ac:chgData name="Carol Bladen" userId="8865ec49645ac88b" providerId="LiveId" clId="{DE64FC4C-AF53-6844-B62F-DA01EED06FB0}" dt="2022-03-22T15:21:32.517" v="1562" actId="20577"/>
          <ac:spMkLst>
            <pc:docMk/>
            <pc:sldMk cId="2508868091" sldId="279"/>
            <ac:spMk id="2" creationId="{F1C4688B-4D08-2246-AF65-505C1FEBC948}"/>
          </ac:spMkLst>
        </pc:spChg>
        <pc:spChg chg="mod">
          <ac:chgData name="Carol Bladen" userId="8865ec49645ac88b" providerId="LiveId" clId="{DE64FC4C-AF53-6844-B62F-DA01EED06FB0}" dt="2022-03-22T15:23:27.435" v="1810" actId="20577"/>
          <ac:spMkLst>
            <pc:docMk/>
            <pc:sldMk cId="2508868091" sldId="279"/>
            <ac:spMk id="3" creationId="{64F6E7EB-54B1-AF4A-9EB2-922F1F380E06}"/>
          </ac:spMkLst>
        </pc:spChg>
      </pc:sldChg>
      <pc:sldChg chg="modSp new mod modAnim">
        <pc:chgData name="Carol Bladen" userId="8865ec49645ac88b" providerId="LiveId" clId="{DE64FC4C-AF53-6844-B62F-DA01EED06FB0}" dt="2022-03-22T15:24:43.700" v="1885"/>
        <pc:sldMkLst>
          <pc:docMk/>
          <pc:sldMk cId="3698237274" sldId="280"/>
        </pc:sldMkLst>
        <pc:spChg chg="mod">
          <ac:chgData name="Carol Bladen" userId="8865ec49645ac88b" providerId="LiveId" clId="{DE64FC4C-AF53-6844-B62F-DA01EED06FB0}" dt="2022-03-22T15:24:03.209" v="1829" actId="20577"/>
          <ac:spMkLst>
            <pc:docMk/>
            <pc:sldMk cId="3698237274" sldId="280"/>
            <ac:spMk id="2" creationId="{50E885ED-44DE-F94F-815D-2C805C1530E6}"/>
          </ac:spMkLst>
        </pc:spChg>
        <pc:spChg chg="mod">
          <ac:chgData name="Carol Bladen" userId="8865ec49645ac88b" providerId="LiveId" clId="{DE64FC4C-AF53-6844-B62F-DA01EED06FB0}" dt="2022-03-22T15:24:39.795" v="1884" actId="20577"/>
          <ac:spMkLst>
            <pc:docMk/>
            <pc:sldMk cId="3698237274" sldId="280"/>
            <ac:spMk id="3" creationId="{342FDC49-9C86-B34C-8B6E-F398441FA316}"/>
          </ac:spMkLst>
        </pc:spChg>
      </pc:sldChg>
      <pc:sldChg chg="modSp new mod">
        <pc:chgData name="Carol Bladen" userId="8865ec49645ac88b" providerId="LiveId" clId="{DE64FC4C-AF53-6844-B62F-DA01EED06FB0}" dt="2022-03-22T16:25:37.179" v="3745" actId="20577"/>
        <pc:sldMkLst>
          <pc:docMk/>
          <pc:sldMk cId="3891432954" sldId="281"/>
        </pc:sldMkLst>
        <pc:spChg chg="mod">
          <ac:chgData name="Carol Bladen" userId="8865ec49645ac88b" providerId="LiveId" clId="{DE64FC4C-AF53-6844-B62F-DA01EED06FB0}" dt="2022-03-22T15:25:22.939" v="1909" actId="20577"/>
          <ac:spMkLst>
            <pc:docMk/>
            <pc:sldMk cId="3891432954" sldId="281"/>
            <ac:spMk id="2" creationId="{6311E84B-CED8-094D-A251-AD8BA05F3520}"/>
          </ac:spMkLst>
        </pc:spChg>
        <pc:spChg chg="mod">
          <ac:chgData name="Carol Bladen" userId="8865ec49645ac88b" providerId="LiveId" clId="{DE64FC4C-AF53-6844-B62F-DA01EED06FB0}" dt="2022-03-22T16:25:37.179" v="3745" actId="20577"/>
          <ac:spMkLst>
            <pc:docMk/>
            <pc:sldMk cId="3891432954" sldId="281"/>
            <ac:spMk id="3" creationId="{47584D79-2B4A-8642-B8F6-CB9FFD1640FE}"/>
          </ac:spMkLst>
        </pc:spChg>
      </pc:sldChg>
      <pc:sldChg chg="addSp delSp modSp new mod setBg setClrOvrMap">
        <pc:chgData name="Carol Bladen" userId="8865ec49645ac88b" providerId="LiveId" clId="{DE64FC4C-AF53-6844-B62F-DA01EED06FB0}" dt="2022-03-22T15:30:24.455" v="2449" actId="20577"/>
        <pc:sldMkLst>
          <pc:docMk/>
          <pc:sldMk cId="1059821903" sldId="282"/>
        </pc:sldMkLst>
        <pc:spChg chg="mod">
          <ac:chgData name="Carol Bladen" userId="8865ec49645ac88b" providerId="LiveId" clId="{DE64FC4C-AF53-6844-B62F-DA01EED06FB0}" dt="2022-03-22T15:29:00.115" v="2197" actId="26606"/>
          <ac:spMkLst>
            <pc:docMk/>
            <pc:sldMk cId="1059821903" sldId="282"/>
            <ac:spMk id="2" creationId="{2E13A301-9A79-994A-8626-CFB4DCEE2014}"/>
          </ac:spMkLst>
        </pc:spChg>
        <pc:spChg chg="mod">
          <ac:chgData name="Carol Bladen" userId="8865ec49645ac88b" providerId="LiveId" clId="{DE64FC4C-AF53-6844-B62F-DA01EED06FB0}" dt="2022-03-22T15:30:24.455" v="2449" actId="20577"/>
          <ac:spMkLst>
            <pc:docMk/>
            <pc:sldMk cId="1059821903" sldId="282"/>
            <ac:spMk id="3" creationId="{768FCA0D-674D-9C41-898C-CF8C7B2629BF}"/>
          </ac:spMkLst>
        </pc:spChg>
        <pc:spChg chg="add del">
          <ac:chgData name="Carol Bladen" userId="8865ec49645ac88b" providerId="LiveId" clId="{DE64FC4C-AF53-6844-B62F-DA01EED06FB0}" dt="2022-03-22T15:28:57.591" v="2194" actId="26606"/>
          <ac:spMkLst>
            <pc:docMk/>
            <pc:sldMk cId="1059821903" sldId="282"/>
            <ac:spMk id="16" creationId="{78C9D07A-5A22-4E55-B18A-47CF07E5080D}"/>
          </ac:spMkLst>
        </pc:spChg>
        <pc:spChg chg="add del">
          <ac:chgData name="Carol Bladen" userId="8865ec49645ac88b" providerId="LiveId" clId="{DE64FC4C-AF53-6844-B62F-DA01EED06FB0}" dt="2022-03-22T15:28:57.591" v="2194" actId="26606"/>
          <ac:spMkLst>
            <pc:docMk/>
            <pc:sldMk cId="1059821903" sldId="282"/>
            <ac:spMk id="18" creationId="{3D71E629-0739-4A59-972B-A9E9A4500E31}"/>
          </ac:spMkLst>
        </pc:spChg>
        <pc:spChg chg="add del">
          <ac:chgData name="Carol Bladen" userId="8865ec49645ac88b" providerId="LiveId" clId="{DE64FC4C-AF53-6844-B62F-DA01EED06FB0}" dt="2022-03-22T15:28:57.591" v="2194" actId="26606"/>
          <ac:spMkLst>
            <pc:docMk/>
            <pc:sldMk cId="1059821903" sldId="282"/>
            <ac:spMk id="20" creationId="{2F84762E-7FCC-4EAF-B9E7-CE7214491E0D}"/>
          </ac:spMkLst>
        </pc:spChg>
        <pc:spChg chg="add del">
          <ac:chgData name="Carol Bladen" userId="8865ec49645ac88b" providerId="LiveId" clId="{DE64FC4C-AF53-6844-B62F-DA01EED06FB0}" dt="2022-03-22T15:28:57.591" v="2194" actId="26606"/>
          <ac:spMkLst>
            <pc:docMk/>
            <pc:sldMk cId="1059821903" sldId="282"/>
            <ac:spMk id="24" creationId="{A1038667-0C3F-4764-A24D-DA9D9B474851}"/>
          </ac:spMkLst>
        </pc:spChg>
        <pc:spChg chg="add del">
          <ac:chgData name="Carol Bladen" userId="8865ec49645ac88b" providerId="LiveId" clId="{DE64FC4C-AF53-6844-B62F-DA01EED06FB0}" dt="2022-03-22T15:28:57.591" v="2194" actId="26606"/>
          <ac:spMkLst>
            <pc:docMk/>
            <pc:sldMk cId="1059821903" sldId="282"/>
            <ac:spMk id="28" creationId="{571EEFCA-9235-4BC2-85C3-A4EC6EE57AC4}"/>
          </ac:spMkLst>
        </pc:spChg>
        <pc:spChg chg="add del">
          <ac:chgData name="Carol Bladen" userId="8865ec49645ac88b" providerId="LiveId" clId="{DE64FC4C-AF53-6844-B62F-DA01EED06FB0}" dt="2022-03-22T15:29:00.095" v="2196" actId="26606"/>
          <ac:spMkLst>
            <pc:docMk/>
            <pc:sldMk cId="1059821903" sldId="282"/>
            <ac:spMk id="32" creationId="{D0D98427-7B26-46E2-93FE-CB8CD38542AE}"/>
          </ac:spMkLst>
        </pc:spChg>
        <pc:spChg chg="add del">
          <ac:chgData name="Carol Bladen" userId="8865ec49645ac88b" providerId="LiveId" clId="{DE64FC4C-AF53-6844-B62F-DA01EED06FB0}" dt="2022-03-22T15:29:00.095" v="2196" actId="26606"/>
          <ac:spMkLst>
            <pc:docMk/>
            <pc:sldMk cId="1059821903" sldId="282"/>
            <ac:spMk id="33" creationId="{B15A4233-F980-4EF6-B2C0-D7C63E752ADF}"/>
          </ac:spMkLst>
        </pc:spChg>
        <pc:spChg chg="add del">
          <ac:chgData name="Carol Bladen" userId="8865ec49645ac88b" providerId="LiveId" clId="{DE64FC4C-AF53-6844-B62F-DA01EED06FB0}" dt="2022-03-22T15:29:00.095" v="2196" actId="26606"/>
          <ac:spMkLst>
            <pc:docMk/>
            <pc:sldMk cId="1059821903" sldId="282"/>
            <ac:spMk id="35" creationId="{421B5709-714B-4EA8-8C75-C105D9B4D5DD}"/>
          </ac:spMkLst>
        </pc:spChg>
        <pc:spChg chg="add">
          <ac:chgData name="Carol Bladen" userId="8865ec49645ac88b" providerId="LiveId" clId="{DE64FC4C-AF53-6844-B62F-DA01EED06FB0}" dt="2022-03-22T15:29:00.115" v="2197" actId="26606"/>
          <ac:spMkLst>
            <pc:docMk/>
            <pc:sldMk cId="1059821903" sldId="282"/>
            <ac:spMk id="37" creationId="{C610D2AE-07EF-436A-9755-AA8DF4B933A4}"/>
          </ac:spMkLst>
        </pc:spChg>
        <pc:spChg chg="add">
          <ac:chgData name="Carol Bladen" userId="8865ec49645ac88b" providerId="LiveId" clId="{DE64FC4C-AF53-6844-B62F-DA01EED06FB0}" dt="2022-03-22T15:29:00.115" v="2197" actId="26606"/>
          <ac:spMkLst>
            <pc:docMk/>
            <pc:sldMk cId="1059821903" sldId="282"/>
            <ac:spMk id="39" creationId="{CF2D8AD5-434A-4C0E-9F5B-C1AFD645F364}"/>
          </ac:spMkLst>
        </pc:spChg>
        <pc:picChg chg="add mod">
          <ac:chgData name="Carol Bladen" userId="8865ec49645ac88b" providerId="LiveId" clId="{DE64FC4C-AF53-6844-B62F-DA01EED06FB0}" dt="2022-03-22T15:29:00.115" v="2197" actId="26606"/>
          <ac:picMkLst>
            <pc:docMk/>
            <pc:sldMk cId="1059821903" sldId="282"/>
            <ac:picMk id="5" creationId="{504EF1C6-E770-6E4A-A5F2-79AE0150CA26}"/>
          </ac:picMkLst>
        </pc:picChg>
        <pc:picChg chg="add del">
          <ac:chgData name="Carol Bladen" userId="8865ec49645ac88b" providerId="LiveId" clId="{DE64FC4C-AF53-6844-B62F-DA01EED06FB0}" dt="2022-03-22T15:28:57.591" v="2194" actId="26606"/>
          <ac:picMkLst>
            <pc:docMk/>
            <pc:sldMk cId="1059821903" sldId="282"/>
            <ac:picMk id="10" creationId="{5321D838-2C7E-4177-9DD3-DAC78324A2B2}"/>
          </ac:picMkLst>
        </pc:picChg>
        <pc:picChg chg="add del">
          <ac:chgData name="Carol Bladen" userId="8865ec49645ac88b" providerId="LiveId" clId="{DE64FC4C-AF53-6844-B62F-DA01EED06FB0}" dt="2022-03-22T15:28:57.591" v="2194" actId="26606"/>
          <ac:picMkLst>
            <pc:docMk/>
            <pc:sldMk cId="1059821903" sldId="282"/>
            <ac:picMk id="12" creationId="{0146E45C-1450-4186-B501-74F221F897A8}"/>
          </ac:picMkLst>
        </pc:picChg>
        <pc:picChg chg="add del">
          <ac:chgData name="Carol Bladen" userId="8865ec49645ac88b" providerId="LiveId" clId="{DE64FC4C-AF53-6844-B62F-DA01EED06FB0}" dt="2022-03-22T15:28:57.591" v="2194" actId="26606"/>
          <ac:picMkLst>
            <pc:docMk/>
            <pc:sldMk cId="1059821903" sldId="282"/>
            <ac:picMk id="14" creationId="{EEDDA48B-BC04-4915-ADA3-A1A9522EB0D1}"/>
          </ac:picMkLst>
        </pc:picChg>
        <pc:picChg chg="add del">
          <ac:chgData name="Carol Bladen" userId="8865ec49645ac88b" providerId="LiveId" clId="{DE64FC4C-AF53-6844-B62F-DA01EED06FB0}" dt="2022-03-22T15:28:57.591" v="2194" actId="26606"/>
          <ac:picMkLst>
            <pc:docMk/>
            <pc:sldMk cId="1059821903" sldId="282"/>
            <ac:picMk id="22" creationId="{927A1389-2A5D-4886-AD82-F213767E673F}"/>
          </ac:picMkLst>
        </pc:picChg>
        <pc:picChg chg="add del">
          <ac:chgData name="Carol Bladen" userId="8865ec49645ac88b" providerId="LiveId" clId="{DE64FC4C-AF53-6844-B62F-DA01EED06FB0}" dt="2022-03-22T15:28:57.591" v="2194" actId="26606"/>
          <ac:picMkLst>
            <pc:docMk/>
            <pc:sldMk cId="1059821903" sldId="282"/>
            <ac:picMk id="26" creationId="{6AC2195B-895A-4535-8ECD-9F5B669C5CA5}"/>
          </ac:picMkLst>
        </pc:picChg>
        <pc:picChg chg="add del">
          <ac:chgData name="Carol Bladen" userId="8865ec49645ac88b" providerId="LiveId" clId="{DE64FC4C-AF53-6844-B62F-DA01EED06FB0}" dt="2022-03-22T15:29:00.095" v="2196" actId="26606"/>
          <ac:picMkLst>
            <pc:docMk/>
            <pc:sldMk cId="1059821903" sldId="282"/>
            <ac:picMk id="30" creationId="{B3F9E774-F054-4892-8E69-C76B2C8545F2}"/>
          </ac:picMkLst>
        </pc:picChg>
        <pc:picChg chg="add del">
          <ac:chgData name="Carol Bladen" userId="8865ec49645ac88b" providerId="LiveId" clId="{DE64FC4C-AF53-6844-B62F-DA01EED06FB0}" dt="2022-03-22T15:29:00.095" v="2196" actId="26606"/>
          <ac:picMkLst>
            <pc:docMk/>
            <pc:sldMk cId="1059821903" sldId="282"/>
            <ac:picMk id="31" creationId="{BEF6A099-2A38-4C66-88FF-FDBCB564E5F8}"/>
          </ac:picMkLst>
        </pc:picChg>
        <pc:picChg chg="add del">
          <ac:chgData name="Carol Bladen" userId="8865ec49645ac88b" providerId="LiveId" clId="{DE64FC4C-AF53-6844-B62F-DA01EED06FB0}" dt="2022-03-22T15:29:00.095" v="2196" actId="26606"/>
          <ac:picMkLst>
            <pc:docMk/>
            <pc:sldMk cId="1059821903" sldId="282"/>
            <ac:picMk id="34" creationId="{3B7E3E62-AACE-4D18-93B3-B4C452E287C4}"/>
          </ac:picMkLst>
        </pc:picChg>
        <pc:picChg chg="add">
          <ac:chgData name="Carol Bladen" userId="8865ec49645ac88b" providerId="LiveId" clId="{DE64FC4C-AF53-6844-B62F-DA01EED06FB0}" dt="2022-03-22T15:29:00.115" v="2197" actId="26606"/>
          <ac:picMkLst>
            <pc:docMk/>
            <pc:sldMk cId="1059821903" sldId="282"/>
            <ac:picMk id="38" creationId="{6CACDD17-9043-46DF-882D-420365B79C18}"/>
          </ac:picMkLst>
        </pc:picChg>
        <pc:picChg chg="add">
          <ac:chgData name="Carol Bladen" userId="8865ec49645ac88b" providerId="LiveId" clId="{DE64FC4C-AF53-6844-B62F-DA01EED06FB0}" dt="2022-03-22T15:29:00.115" v="2197" actId="26606"/>
          <ac:picMkLst>
            <pc:docMk/>
            <pc:sldMk cId="1059821903" sldId="282"/>
            <ac:picMk id="40" creationId="{E92B246D-47CC-40F8-8DE7-B65D409E945E}"/>
          </ac:picMkLst>
        </pc:picChg>
      </pc:sldChg>
      <pc:sldChg chg="modSp new mod modAnim">
        <pc:chgData name="Carol Bladen" userId="8865ec49645ac88b" providerId="LiveId" clId="{DE64FC4C-AF53-6844-B62F-DA01EED06FB0}" dt="2022-03-22T15:33:30.645" v="2644" actId="20577"/>
        <pc:sldMkLst>
          <pc:docMk/>
          <pc:sldMk cId="3097517181" sldId="283"/>
        </pc:sldMkLst>
        <pc:spChg chg="mod">
          <ac:chgData name="Carol Bladen" userId="8865ec49645ac88b" providerId="LiveId" clId="{DE64FC4C-AF53-6844-B62F-DA01EED06FB0}" dt="2022-03-22T15:30:42.252" v="2463" actId="20577"/>
          <ac:spMkLst>
            <pc:docMk/>
            <pc:sldMk cId="3097517181" sldId="283"/>
            <ac:spMk id="2" creationId="{E5E06423-89F9-1C4C-9582-13177F180434}"/>
          </ac:spMkLst>
        </pc:spChg>
        <pc:spChg chg="mod">
          <ac:chgData name="Carol Bladen" userId="8865ec49645ac88b" providerId="LiveId" clId="{DE64FC4C-AF53-6844-B62F-DA01EED06FB0}" dt="2022-03-22T15:33:30.645" v="2644" actId="20577"/>
          <ac:spMkLst>
            <pc:docMk/>
            <pc:sldMk cId="3097517181" sldId="283"/>
            <ac:spMk id="3" creationId="{9A4BF508-6376-2846-8058-4D3DD94967A2}"/>
          </ac:spMkLst>
        </pc:spChg>
      </pc:sldChg>
      <pc:sldChg chg="modSp new mod">
        <pc:chgData name="Carol Bladen" userId="8865ec49645ac88b" providerId="LiveId" clId="{DE64FC4C-AF53-6844-B62F-DA01EED06FB0}" dt="2022-03-22T16:26:06.123" v="3749" actId="20577"/>
        <pc:sldMkLst>
          <pc:docMk/>
          <pc:sldMk cId="43045290" sldId="284"/>
        </pc:sldMkLst>
        <pc:spChg chg="mod">
          <ac:chgData name="Carol Bladen" userId="8865ec49645ac88b" providerId="LiveId" clId="{DE64FC4C-AF53-6844-B62F-DA01EED06FB0}" dt="2022-03-22T15:34:01.628" v="2660" actId="20577"/>
          <ac:spMkLst>
            <pc:docMk/>
            <pc:sldMk cId="43045290" sldId="284"/>
            <ac:spMk id="2" creationId="{B67321EE-11C8-3042-8AFD-644E7DFA8C51}"/>
          </ac:spMkLst>
        </pc:spChg>
        <pc:spChg chg="mod">
          <ac:chgData name="Carol Bladen" userId="8865ec49645ac88b" providerId="LiveId" clId="{DE64FC4C-AF53-6844-B62F-DA01EED06FB0}" dt="2022-03-22T16:26:06.123" v="3749" actId="20577"/>
          <ac:spMkLst>
            <pc:docMk/>
            <pc:sldMk cId="43045290" sldId="284"/>
            <ac:spMk id="3" creationId="{EC843703-8329-494D-9FFD-B01B5DE87B43}"/>
          </ac:spMkLst>
        </pc:spChg>
      </pc:sldChg>
      <pc:sldChg chg="addSp modSp new mod setBg modAnim">
        <pc:chgData name="Carol Bladen" userId="8865ec49645ac88b" providerId="LiveId" clId="{DE64FC4C-AF53-6844-B62F-DA01EED06FB0}" dt="2022-03-22T15:39:38.470" v="3235"/>
        <pc:sldMkLst>
          <pc:docMk/>
          <pc:sldMk cId="1707378670" sldId="285"/>
        </pc:sldMkLst>
        <pc:spChg chg="mod">
          <ac:chgData name="Carol Bladen" userId="8865ec49645ac88b" providerId="LiveId" clId="{DE64FC4C-AF53-6844-B62F-DA01EED06FB0}" dt="2022-03-22T15:37:15.708" v="2889" actId="26606"/>
          <ac:spMkLst>
            <pc:docMk/>
            <pc:sldMk cId="1707378670" sldId="285"/>
            <ac:spMk id="2" creationId="{FF32C58B-F9FA-F846-B0A5-0D4BCA957000}"/>
          </ac:spMkLst>
        </pc:spChg>
        <pc:spChg chg="mod">
          <ac:chgData name="Carol Bladen" userId="8865ec49645ac88b" providerId="LiveId" clId="{DE64FC4C-AF53-6844-B62F-DA01EED06FB0}" dt="2022-03-22T15:39:21.504" v="3234" actId="20577"/>
          <ac:spMkLst>
            <pc:docMk/>
            <pc:sldMk cId="1707378670" sldId="285"/>
            <ac:spMk id="3" creationId="{643DD9E6-8973-D04A-BCB0-AD800313FC83}"/>
          </ac:spMkLst>
        </pc:spChg>
        <pc:spChg chg="add">
          <ac:chgData name="Carol Bladen" userId="8865ec49645ac88b" providerId="LiveId" clId="{DE64FC4C-AF53-6844-B62F-DA01EED06FB0}" dt="2022-03-22T15:37:15.708" v="2889" actId="26606"/>
          <ac:spMkLst>
            <pc:docMk/>
            <pc:sldMk cId="1707378670" sldId="285"/>
            <ac:spMk id="14" creationId="{C493E730-2044-49B5-A022-B8D6F359343E}"/>
          </ac:spMkLst>
        </pc:spChg>
        <pc:grpChg chg="add">
          <ac:chgData name="Carol Bladen" userId="8865ec49645ac88b" providerId="LiveId" clId="{DE64FC4C-AF53-6844-B62F-DA01EED06FB0}" dt="2022-03-22T15:37:15.708" v="2889" actId="26606"/>
          <ac:grpSpMkLst>
            <pc:docMk/>
            <pc:sldMk cId="1707378670" sldId="285"/>
            <ac:grpSpMk id="10" creationId="{5B988D63-FA8B-436C-902E-E5005BC0492F}"/>
          </ac:grpSpMkLst>
        </pc:grpChg>
        <pc:picChg chg="add mod ord">
          <ac:chgData name="Carol Bladen" userId="8865ec49645ac88b" providerId="LiveId" clId="{DE64FC4C-AF53-6844-B62F-DA01EED06FB0}" dt="2022-03-22T15:37:15.708" v="2889" actId="26606"/>
          <ac:picMkLst>
            <pc:docMk/>
            <pc:sldMk cId="1707378670" sldId="285"/>
            <ac:picMk id="5" creationId="{F188B0C5-FE66-E04B-9994-392BE12B420A}"/>
          </ac:picMkLst>
        </pc:picChg>
        <pc:picChg chg="add">
          <ac:chgData name="Carol Bladen" userId="8865ec49645ac88b" providerId="LiveId" clId="{DE64FC4C-AF53-6844-B62F-DA01EED06FB0}" dt="2022-03-22T15:37:15.708" v="2889" actId="26606"/>
          <ac:picMkLst>
            <pc:docMk/>
            <pc:sldMk cId="1707378670" sldId="285"/>
            <ac:picMk id="16" creationId="{78976801-4346-4636-BA62-265C81DFE7C4}"/>
          </ac:picMkLst>
        </pc:picChg>
      </pc:sldChg>
      <pc:sldChg chg="modSp new mod">
        <pc:chgData name="Carol Bladen" userId="8865ec49645ac88b" providerId="LiveId" clId="{DE64FC4C-AF53-6844-B62F-DA01EED06FB0}" dt="2022-03-22T15:49:38.006" v="3630" actId="20577"/>
        <pc:sldMkLst>
          <pc:docMk/>
          <pc:sldMk cId="274213451" sldId="286"/>
        </pc:sldMkLst>
        <pc:spChg chg="mod">
          <ac:chgData name="Carol Bladen" userId="8865ec49645ac88b" providerId="LiveId" clId="{DE64FC4C-AF53-6844-B62F-DA01EED06FB0}" dt="2022-03-22T15:40:15.865" v="3251" actId="20577"/>
          <ac:spMkLst>
            <pc:docMk/>
            <pc:sldMk cId="274213451" sldId="286"/>
            <ac:spMk id="2" creationId="{3728DC4F-844D-B54C-866E-67623B161D98}"/>
          </ac:spMkLst>
        </pc:spChg>
        <pc:spChg chg="mod">
          <ac:chgData name="Carol Bladen" userId="8865ec49645ac88b" providerId="LiveId" clId="{DE64FC4C-AF53-6844-B62F-DA01EED06FB0}" dt="2022-03-22T15:49:38.006" v="3630" actId="20577"/>
          <ac:spMkLst>
            <pc:docMk/>
            <pc:sldMk cId="274213451" sldId="286"/>
            <ac:spMk id="3" creationId="{E779FF97-6F2E-E74E-9E4D-FDBCC07E5D18}"/>
          </ac:spMkLst>
        </pc:spChg>
      </pc:sldChg>
      <pc:sldChg chg="addSp delSp modSp new mod ord">
        <pc:chgData name="Carol Bladen" userId="8865ec49645ac88b" providerId="LiveId" clId="{DE64FC4C-AF53-6844-B62F-DA01EED06FB0}" dt="2022-03-22T15:51:57.724" v="3659" actId="20578"/>
        <pc:sldMkLst>
          <pc:docMk/>
          <pc:sldMk cId="2905674749" sldId="287"/>
        </pc:sldMkLst>
        <pc:spChg chg="mod">
          <ac:chgData name="Carol Bladen" userId="8865ec49645ac88b" providerId="LiveId" clId="{DE64FC4C-AF53-6844-B62F-DA01EED06FB0}" dt="2022-03-22T15:51:52.648" v="3658" actId="20577"/>
          <ac:spMkLst>
            <pc:docMk/>
            <pc:sldMk cId="2905674749" sldId="287"/>
            <ac:spMk id="2" creationId="{4875A975-1460-1D4F-87CF-ABF51DB2F496}"/>
          </ac:spMkLst>
        </pc:spChg>
        <pc:spChg chg="del">
          <ac:chgData name="Carol Bladen" userId="8865ec49645ac88b" providerId="LiveId" clId="{DE64FC4C-AF53-6844-B62F-DA01EED06FB0}" dt="2022-03-22T15:50:09.011" v="3632" actId="931"/>
          <ac:spMkLst>
            <pc:docMk/>
            <pc:sldMk cId="2905674749" sldId="287"/>
            <ac:spMk id="3" creationId="{1D78B1F0-50A6-FA4D-B17E-5BB881DE169C}"/>
          </ac:spMkLst>
        </pc:spChg>
        <pc:picChg chg="add mod">
          <ac:chgData name="Carol Bladen" userId="8865ec49645ac88b" providerId="LiveId" clId="{DE64FC4C-AF53-6844-B62F-DA01EED06FB0}" dt="2022-03-22T15:50:10.351" v="3634" actId="962"/>
          <ac:picMkLst>
            <pc:docMk/>
            <pc:sldMk cId="2905674749" sldId="287"/>
            <ac:picMk id="5" creationId="{9DE1453C-1C51-EA4D-8FD0-BE859B51BEED}"/>
          </ac:picMkLst>
        </pc:picChg>
      </pc:sldChg>
      <pc:sldChg chg="addSp modSp new mod setBg modAnim">
        <pc:chgData name="Carol Bladen" userId="8865ec49645ac88b" providerId="LiveId" clId="{DE64FC4C-AF53-6844-B62F-DA01EED06FB0}" dt="2022-03-24T18:43:56.132" v="7484" actId="20577"/>
        <pc:sldMkLst>
          <pc:docMk/>
          <pc:sldMk cId="592493742" sldId="288"/>
        </pc:sldMkLst>
        <pc:spChg chg="mod">
          <ac:chgData name="Carol Bladen" userId="8865ec49645ac88b" providerId="LiveId" clId="{DE64FC4C-AF53-6844-B62F-DA01EED06FB0}" dt="2022-03-23T13:28:48.362" v="4114" actId="20577"/>
          <ac:spMkLst>
            <pc:docMk/>
            <pc:sldMk cId="592493742" sldId="288"/>
            <ac:spMk id="2" creationId="{48178449-2417-084E-91B0-038885DFD666}"/>
          </ac:spMkLst>
        </pc:spChg>
        <pc:spChg chg="mod">
          <ac:chgData name="Carol Bladen" userId="8865ec49645ac88b" providerId="LiveId" clId="{DE64FC4C-AF53-6844-B62F-DA01EED06FB0}" dt="2022-03-24T18:43:56.132" v="7484" actId="20577"/>
          <ac:spMkLst>
            <pc:docMk/>
            <pc:sldMk cId="592493742" sldId="288"/>
            <ac:spMk id="3" creationId="{87BF0F56-68BD-574B-AD9B-168402603325}"/>
          </ac:spMkLst>
        </pc:spChg>
        <pc:spChg chg="add">
          <ac:chgData name="Carol Bladen" userId="8865ec49645ac88b" providerId="LiveId" clId="{DE64FC4C-AF53-6844-B62F-DA01EED06FB0}" dt="2022-03-23T13:26:14.553" v="3999" actId="26606"/>
          <ac:spMkLst>
            <pc:docMk/>
            <pc:sldMk cId="592493742" sldId="288"/>
            <ac:spMk id="14" creationId="{78A4CDE5-C7BC-41E1-8A4A-79E024CC09F3}"/>
          </ac:spMkLst>
        </pc:spChg>
        <pc:grpChg chg="add">
          <ac:chgData name="Carol Bladen" userId="8865ec49645ac88b" providerId="LiveId" clId="{DE64FC4C-AF53-6844-B62F-DA01EED06FB0}" dt="2022-03-23T13:26:14.553" v="3999" actId="26606"/>
          <ac:grpSpMkLst>
            <pc:docMk/>
            <pc:sldMk cId="592493742" sldId="288"/>
            <ac:grpSpMk id="10" creationId="{905A9BAA-B344-45D2-838C-73856C4B15D4}"/>
          </ac:grpSpMkLst>
        </pc:grpChg>
        <pc:picChg chg="add mod ord">
          <ac:chgData name="Carol Bladen" userId="8865ec49645ac88b" providerId="LiveId" clId="{DE64FC4C-AF53-6844-B62F-DA01EED06FB0}" dt="2022-03-23T13:26:14.553" v="3999" actId="26606"/>
          <ac:picMkLst>
            <pc:docMk/>
            <pc:sldMk cId="592493742" sldId="288"/>
            <ac:picMk id="5" creationId="{6E85A0E9-EBD5-D849-A000-7CFB84F7FA6E}"/>
          </ac:picMkLst>
        </pc:picChg>
        <pc:picChg chg="add">
          <ac:chgData name="Carol Bladen" userId="8865ec49645ac88b" providerId="LiveId" clId="{DE64FC4C-AF53-6844-B62F-DA01EED06FB0}" dt="2022-03-23T13:26:14.553" v="3999" actId="26606"/>
          <ac:picMkLst>
            <pc:docMk/>
            <pc:sldMk cId="592493742" sldId="288"/>
            <ac:picMk id="16" creationId="{025C7952-5703-489E-8DBD-F2EFAC8EEB05}"/>
          </ac:picMkLst>
        </pc:picChg>
      </pc:sldChg>
      <pc:sldChg chg="addSp modSp new mod setBg modAnim">
        <pc:chgData name="Carol Bladen" userId="8865ec49645ac88b" providerId="LiveId" clId="{DE64FC4C-AF53-6844-B62F-DA01EED06FB0}" dt="2022-03-23T15:21:55.207" v="7355" actId="20577"/>
        <pc:sldMkLst>
          <pc:docMk/>
          <pc:sldMk cId="1602849837" sldId="289"/>
        </pc:sldMkLst>
        <pc:spChg chg="mod">
          <ac:chgData name="Carol Bladen" userId="8865ec49645ac88b" providerId="LiveId" clId="{DE64FC4C-AF53-6844-B62F-DA01EED06FB0}" dt="2022-03-23T13:28:06.390" v="4111" actId="26606"/>
          <ac:spMkLst>
            <pc:docMk/>
            <pc:sldMk cId="1602849837" sldId="289"/>
            <ac:spMk id="2" creationId="{7B6552ED-9043-C744-B7CA-6A4E0DB0C34E}"/>
          </ac:spMkLst>
        </pc:spChg>
        <pc:spChg chg="mod">
          <ac:chgData name="Carol Bladen" userId="8865ec49645ac88b" providerId="LiveId" clId="{DE64FC4C-AF53-6844-B62F-DA01EED06FB0}" dt="2022-03-23T15:21:55.207" v="7355" actId="20577"/>
          <ac:spMkLst>
            <pc:docMk/>
            <pc:sldMk cId="1602849837" sldId="289"/>
            <ac:spMk id="3" creationId="{6A46C603-1410-6E40-A51D-FAF0F7C1693A}"/>
          </ac:spMkLst>
        </pc:spChg>
        <pc:picChg chg="add mod">
          <ac:chgData name="Carol Bladen" userId="8865ec49645ac88b" providerId="LiveId" clId="{DE64FC4C-AF53-6844-B62F-DA01EED06FB0}" dt="2022-03-23T13:28:06.390" v="4111" actId="26606"/>
          <ac:picMkLst>
            <pc:docMk/>
            <pc:sldMk cId="1602849837" sldId="289"/>
            <ac:picMk id="5" creationId="{24FD988B-91D9-A644-A097-F6BE6291BE10}"/>
          </ac:picMkLst>
        </pc:picChg>
      </pc:sldChg>
      <pc:sldChg chg="addSp modSp new mod setBg">
        <pc:chgData name="Carol Bladen" userId="8865ec49645ac88b" providerId="LiveId" clId="{DE64FC4C-AF53-6844-B62F-DA01EED06FB0}" dt="2022-03-23T13:51:11.738" v="5496" actId="20577"/>
        <pc:sldMkLst>
          <pc:docMk/>
          <pc:sldMk cId="2070202358" sldId="290"/>
        </pc:sldMkLst>
        <pc:spChg chg="mod">
          <ac:chgData name="Carol Bladen" userId="8865ec49645ac88b" providerId="LiveId" clId="{DE64FC4C-AF53-6844-B62F-DA01EED06FB0}" dt="2022-03-23T13:51:11.738" v="5496" actId="20577"/>
          <ac:spMkLst>
            <pc:docMk/>
            <pc:sldMk cId="2070202358" sldId="290"/>
            <ac:spMk id="2" creationId="{F4597A94-D383-5941-8594-D90BB184C112}"/>
          </ac:spMkLst>
        </pc:spChg>
        <pc:spChg chg="mod">
          <ac:chgData name="Carol Bladen" userId="8865ec49645ac88b" providerId="LiveId" clId="{DE64FC4C-AF53-6844-B62F-DA01EED06FB0}" dt="2022-03-23T13:35:43.412" v="4489" actId="26606"/>
          <ac:spMkLst>
            <pc:docMk/>
            <pc:sldMk cId="2070202358" sldId="290"/>
            <ac:spMk id="3" creationId="{EE78D983-836B-1A46-A2AA-8ABB994F624C}"/>
          </ac:spMkLst>
        </pc:spChg>
        <pc:spChg chg="add">
          <ac:chgData name="Carol Bladen" userId="8865ec49645ac88b" providerId="LiveId" clId="{DE64FC4C-AF53-6844-B62F-DA01EED06FB0}" dt="2022-03-23T13:35:43.412" v="4489" actId="26606"/>
          <ac:spMkLst>
            <pc:docMk/>
            <pc:sldMk cId="2070202358" sldId="290"/>
            <ac:spMk id="14" creationId="{78A4CDE5-C7BC-41E1-8A4A-79E024CC09F3}"/>
          </ac:spMkLst>
        </pc:spChg>
        <pc:grpChg chg="add">
          <ac:chgData name="Carol Bladen" userId="8865ec49645ac88b" providerId="LiveId" clId="{DE64FC4C-AF53-6844-B62F-DA01EED06FB0}" dt="2022-03-23T13:35:43.412" v="4489" actId="26606"/>
          <ac:grpSpMkLst>
            <pc:docMk/>
            <pc:sldMk cId="2070202358" sldId="290"/>
            <ac:grpSpMk id="10" creationId="{905A9BAA-B344-45D2-838C-73856C4B15D4}"/>
          </ac:grpSpMkLst>
        </pc:grpChg>
        <pc:picChg chg="add mod ord">
          <ac:chgData name="Carol Bladen" userId="8865ec49645ac88b" providerId="LiveId" clId="{DE64FC4C-AF53-6844-B62F-DA01EED06FB0}" dt="2022-03-23T13:35:43.412" v="4489" actId="26606"/>
          <ac:picMkLst>
            <pc:docMk/>
            <pc:sldMk cId="2070202358" sldId="290"/>
            <ac:picMk id="5" creationId="{0B2455F8-3BAE-3641-90B6-5F3274B71B24}"/>
          </ac:picMkLst>
        </pc:picChg>
        <pc:picChg chg="add">
          <ac:chgData name="Carol Bladen" userId="8865ec49645ac88b" providerId="LiveId" clId="{DE64FC4C-AF53-6844-B62F-DA01EED06FB0}" dt="2022-03-23T13:35:43.412" v="4489" actId="26606"/>
          <ac:picMkLst>
            <pc:docMk/>
            <pc:sldMk cId="2070202358" sldId="290"/>
            <ac:picMk id="16" creationId="{025C7952-5703-489E-8DBD-F2EFAC8EEB05}"/>
          </ac:picMkLst>
        </pc:picChg>
      </pc:sldChg>
      <pc:sldChg chg="addSp delSp modSp new mod setBg">
        <pc:chgData name="Carol Bladen" userId="8865ec49645ac88b" providerId="LiveId" clId="{DE64FC4C-AF53-6844-B62F-DA01EED06FB0}" dt="2022-03-23T13:54:08.429" v="5517" actId="20577"/>
        <pc:sldMkLst>
          <pc:docMk/>
          <pc:sldMk cId="3369403929" sldId="291"/>
        </pc:sldMkLst>
        <pc:spChg chg="mod">
          <ac:chgData name="Carol Bladen" userId="8865ec49645ac88b" providerId="LiveId" clId="{DE64FC4C-AF53-6844-B62F-DA01EED06FB0}" dt="2022-03-23T13:51:16.575" v="5498" actId="20577"/>
          <ac:spMkLst>
            <pc:docMk/>
            <pc:sldMk cId="3369403929" sldId="291"/>
            <ac:spMk id="2" creationId="{76F8DEED-F0C8-AD48-A558-C013D25B53BB}"/>
          </ac:spMkLst>
        </pc:spChg>
        <pc:spChg chg="mod">
          <ac:chgData name="Carol Bladen" userId="8865ec49645ac88b" providerId="LiveId" clId="{DE64FC4C-AF53-6844-B62F-DA01EED06FB0}" dt="2022-03-23T13:54:08.429" v="5517" actId="20577"/>
          <ac:spMkLst>
            <pc:docMk/>
            <pc:sldMk cId="3369403929" sldId="291"/>
            <ac:spMk id="3" creationId="{52E9FC98-56BC-0E42-9F82-1E9CF95838E8}"/>
          </ac:spMkLst>
        </pc:spChg>
        <pc:spChg chg="add del">
          <ac:chgData name="Carol Bladen" userId="8865ec49645ac88b" providerId="LiveId" clId="{DE64FC4C-AF53-6844-B62F-DA01EED06FB0}" dt="2022-03-23T13:40:34.440" v="4932" actId="26606"/>
          <ac:spMkLst>
            <pc:docMk/>
            <pc:sldMk cId="3369403929" sldId="291"/>
            <ac:spMk id="10" creationId="{C610D2AE-07EF-436A-9755-AA8DF4B933A4}"/>
          </ac:spMkLst>
        </pc:spChg>
        <pc:spChg chg="add del">
          <ac:chgData name="Carol Bladen" userId="8865ec49645ac88b" providerId="LiveId" clId="{DE64FC4C-AF53-6844-B62F-DA01EED06FB0}" dt="2022-03-23T13:40:34.440" v="4932" actId="26606"/>
          <ac:spMkLst>
            <pc:docMk/>
            <pc:sldMk cId="3369403929" sldId="291"/>
            <ac:spMk id="14" creationId="{CF2D8AD5-434A-4C0E-9F5B-C1AFD645F364}"/>
          </ac:spMkLst>
        </pc:spChg>
        <pc:picChg chg="add del mod">
          <ac:chgData name="Carol Bladen" userId="8865ec49645ac88b" providerId="LiveId" clId="{DE64FC4C-AF53-6844-B62F-DA01EED06FB0}" dt="2022-03-23T13:40:35.137" v="4934" actId="931"/>
          <ac:picMkLst>
            <pc:docMk/>
            <pc:sldMk cId="3369403929" sldId="291"/>
            <ac:picMk id="5" creationId="{7B78AF53-021D-8C4A-8D5C-D97A15A9BC61}"/>
          </ac:picMkLst>
        </pc:picChg>
        <pc:picChg chg="add del">
          <ac:chgData name="Carol Bladen" userId="8865ec49645ac88b" providerId="LiveId" clId="{DE64FC4C-AF53-6844-B62F-DA01EED06FB0}" dt="2022-03-23T13:40:34.440" v="4932" actId="26606"/>
          <ac:picMkLst>
            <pc:docMk/>
            <pc:sldMk cId="3369403929" sldId="291"/>
            <ac:picMk id="12" creationId="{6CACDD17-9043-46DF-882D-420365B79C18}"/>
          </ac:picMkLst>
        </pc:picChg>
        <pc:picChg chg="add del">
          <ac:chgData name="Carol Bladen" userId="8865ec49645ac88b" providerId="LiveId" clId="{DE64FC4C-AF53-6844-B62F-DA01EED06FB0}" dt="2022-03-23T13:40:34.440" v="4932" actId="26606"/>
          <ac:picMkLst>
            <pc:docMk/>
            <pc:sldMk cId="3369403929" sldId="291"/>
            <ac:picMk id="16" creationId="{E92B246D-47CC-40F8-8DE7-B65D409E945E}"/>
          </ac:picMkLst>
        </pc:picChg>
      </pc:sldChg>
      <pc:sldChg chg="addSp delSp modSp new mod ord setBg modAnim setClrOvrMap">
        <pc:chgData name="Carol Bladen" userId="8865ec49645ac88b" providerId="LiveId" clId="{DE64FC4C-AF53-6844-B62F-DA01EED06FB0}" dt="2022-03-23T13:51:03.120" v="5494" actId="20577"/>
        <pc:sldMkLst>
          <pc:docMk/>
          <pc:sldMk cId="2555299749" sldId="292"/>
        </pc:sldMkLst>
        <pc:spChg chg="mod">
          <ac:chgData name="Carol Bladen" userId="8865ec49645ac88b" providerId="LiveId" clId="{DE64FC4C-AF53-6844-B62F-DA01EED06FB0}" dt="2022-03-23T13:51:03.120" v="5494" actId="20577"/>
          <ac:spMkLst>
            <pc:docMk/>
            <pc:sldMk cId="2555299749" sldId="292"/>
            <ac:spMk id="2" creationId="{5D984AC4-F86A-3642-B3ED-C580B752B936}"/>
          </ac:spMkLst>
        </pc:spChg>
        <pc:spChg chg="mod">
          <ac:chgData name="Carol Bladen" userId="8865ec49645ac88b" providerId="LiveId" clId="{DE64FC4C-AF53-6844-B62F-DA01EED06FB0}" dt="2022-03-23T13:45:45.044" v="5317" actId="20577"/>
          <ac:spMkLst>
            <pc:docMk/>
            <pc:sldMk cId="2555299749" sldId="292"/>
            <ac:spMk id="3" creationId="{E5E049A2-0017-194C-9729-4F988504B1AD}"/>
          </ac:spMkLst>
        </pc:spChg>
        <pc:spChg chg="add del">
          <ac:chgData name="Carol Bladen" userId="8865ec49645ac88b" providerId="LiveId" clId="{DE64FC4C-AF53-6844-B62F-DA01EED06FB0}" dt="2022-03-23T13:43:25.252" v="5228" actId="26606"/>
          <ac:spMkLst>
            <pc:docMk/>
            <pc:sldMk cId="2555299749" sldId="292"/>
            <ac:spMk id="14" creationId="{9DD3589A-DB65-424B-ACF1-5C8155F1C3A8}"/>
          </ac:spMkLst>
        </pc:spChg>
        <pc:spChg chg="add del">
          <ac:chgData name="Carol Bladen" userId="8865ec49645ac88b" providerId="LiveId" clId="{DE64FC4C-AF53-6844-B62F-DA01EED06FB0}" dt="2022-03-23T13:43:25.252" v="5228" actId="26606"/>
          <ac:spMkLst>
            <pc:docMk/>
            <pc:sldMk cId="2555299749" sldId="292"/>
            <ac:spMk id="16" creationId="{9F784D76-D302-4160-A2D4-C2F4AB76D478}"/>
          </ac:spMkLst>
        </pc:spChg>
        <pc:spChg chg="add del">
          <ac:chgData name="Carol Bladen" userId="8865ec49645ac88b" providerId="LiveId" clId="{DE64FC4C-AF53-6844-B62F-DA01EED06FB0}" dt="2022-03-23T13:43:25.252" v="5228" actId="26606"/>
          <ac:spMkLst>
            <pc:docMk/>
            <pc:sldMk cId="2555299749" sldId="292"/>
            <ac:spMk id="20" creationId="{2B57E7D2-A94B-4A8D-B58F-D3E30C2353DE}"/>
          </ac:spMkLst>
        </pc:spChg>
        <pc:spChg chg="add del">
          <ac:chgData name="Carol Bladen" userId="8865ec49645ac88b" providerId="LiveId" clId="{DE64FC4C-AF53-6844-B62F-DA01EED06FB0}" dt="2022-03-23T13:43:27.602" v="5230" actId="26606"/>
          <ac:spMkLst>
            <pc:docMk/>
            <pc:sldMk cId="2555299749" sldId="292"/>
            <ac:spMk id="24" creationId="{D0D98427-7B26-46E2-93FE-CB8CD38542AE}"/>
          </ac:spMkLst>
        </pc:spChg>
        <pc:spChg chg="add del">
          <ac:chgData name="Carol Bladen" userId="8865ec49645ac88b" providerId="LiveId" clId="{DE64FC4C-AF53-6844-B62F-DA01EED06FB0}" dt="2022-03-23T13:43:27.602" v="5230" actId="26606"/>
          <ac:spMkLst>
            <pc:docMk/>
            <pc:sldMk cId="2555299749" sldId="292"/>
            <ac:spMk id="25" creationId="{B15A4233-F980-4EF6-B2C0-D7C63E752ADF}"/>
          </ac:spMkLst>
        </pc:spChg>
        <pc:spChg chg="add del">
          <ac:chgData name="Carol Bladen" userId="8865ec49645ac88b" providerId="LiveId" clId="{DE64FC4C-AF53-6844-B62F-DA01EED06FB0}" dt="2022-03-23T13:43:27.602" v="5230" actId="26606"/>
          <ac:spMkLst>
            <pc:docMk/>
            <pc:sldMk cId="2555299749" sldId="292"/>
            <ac:spMk id="27" creationId="{421B5709-714B-4EA8-8C75-C105D9B4D5DD}"/>
          </ac:spMkLst>
        </pc:spChg>
        <pc:spChg chg="add del">
          <ac:chgData name="Carol Bladen" userId="8865ec49645ac88b" providerId="LiveId" clId="{DE64FC4C-AF53-6844-B62F-DA01EED06FB0}" dt="2022-03-23T13:43:31.584" v="5232" actId="26606"/>
          <ac:spMkLst>
            <pc:docMk/>
            <pc:sldMk cId="2555299749" sldId="292"/>
            <ac:spMk id="29" creationId="{C610D2AE-07EF-436A-9755-AA8DF4B933A4}"/>
          </ac:spMkLst>
        </pc:spChg>
        <pc:spChg chg="add del">
          <ac:chgData name="Carol Bladen" userId="8865ec49645ac88b" providerId="LiveId" clId="{DE64FC4C-AF53-6844-B62F-DA01EED06FB0}" dt="2022-03-23T13:43:31.584" v="5232" actId="26606"/>
          <ac:spMkLst>
            <pc:docMk/>
            <pc:sldMk cId="2555299749" sldId="292"/>
            <ac:spMk id="31" creationId="{CF2D8AD5-434A-4C0E-9F5B-C1AFD645F364}"/>
          </ac:spMkLst>
        </pc:spChg>
        <pc:spChg chg="add del">
          <ac:chgData name="Carol Bladen" userId="8865ec49645ac88b" providerId="LiveId" clId="{DE64FC4C-AF53-6844-B62F-DA01EED06FB0}" dt="2022-03-23T13:43:37.975" v="5234" actId="26606"/>
          <ac:spMkLst>
            <pc:docMk/>
            <pc:sldMk cId="2555299749" sldId="292"/>
            <ac:spMk id="34" creationId="{F4979F40-3A44-4CCB-9EB7-F8318BCE576B}"/>
          </ac:spMkLst>
        </pc:spChg>
        <pc:spChg chg="add del">
          <ac:chgData name="Carol Bladen" userId="8865ec49645ac88b" providerId="LiveId" clId="{DE64FC4C-AF53-6844-B62F-DA01EED06FB0}" dt="2022-03-23T13:43:37.975" v="5234" actId="26606"/>
          <ac:spMkLst>
            <pc:docMk/>
            <pc:sldMk cId="2555299749" sldId="292"/>
            <ac:spMk id="36" creationId="{AFD071FA-0514-4371-9568-86216A1F4658}"/>
          </ac:spMkLst>
        </pc:spChg>
        <pc:spChg chg="add del">
          <ac:chgData name="Carol Bladen" userId="8865ec49645ac88b" providerId="LiveId" clId="{DE64FC4C-AF53-6844-B62F-DA01EED06FB0}" dt="2022-03-23T13:43:37.975" v="5234" actId="26606"/>
          <ac:spMkLst>
            <pc:docMk/>
            <pc:sldMk cId="2555299749" sldId="292"/>
            <ac:spMk id="37" creationId="{5211DDA4-E7B5-4325-A844-B7F59B084BA7}"/>
          </ac:spMkLst>
        </pc:spChg>
        <pc:spChg chg="add">
          <ac:chgData name="Carol Bladen" userId="8865ec49645ac88b" providerId="LiveId" clId="{DE64FC4C-AF53-6844-B62F-DA01EED06FB0}" dt="2022-03-23T13:43:37.987" v="5235" actId="26606"/>
          <ac:spMkLst>
            <pc:docMk/>
            <pc:sldMk cId="2555299749" sldId="292"/>
            <ac:spMk id="42" creationId="{C493E730-2044-49B5-A022-B8D6F359343E}"/>
          </ac:spMkLst>
        </pc:spChg>
        <pc:grpChg chg="add">
          <ac:chgData name="Carol Bladen" userId="8865ec49645ac88b" providerId="LiveId" clId="{DE64FC4C-AF53-6844-B62F-DA01EED06FB0}" dt="2022-03-23T13:43:37.987" v="5235" actId="26606"/>
          <ac:grpSpMkLst>
            <pc:docMk/>
            <pc:sldMk cId="2555299749" sldId="292"/>
            <ac:grpSpMk id="40" creationId="{5B988D63-FA8B-436C-902E-E5005BC0492F}"/>
          </ac:grpSpMkLst>
        </pc:grpChg>
        <pc:picChg chg="add mod ord">
          <ac:chgData name="Carol Bladen" userId="8865ec49645ac88b" providerId="LiveId" clId="{DE64FC4C-AF53-6844-B62F-DA01EED06FB0}" dt="2022-03-23T13:43:37.987" v="5235" actId="26606"/>
          <ac:picMkLst>
            <pc:docMk/>
            <pc:sldMk cId="2555299749" sldId="292"/>
            <ac:picMk id="5" creationId="{44B3F7E0-242D-1B45-B5E5-8A28AB904B3E}"/>
          </ac:picMkLst>
        </pc:picChg>
        <pc:picChg chg="add del">
          <ac:chgData name="Carol Bladen" userId="8865ec49645ac88b" providerId="LiveId" clId="{DE64FC4C-AF53-6844-B62F-DA01EED06FB0}" dt="2022-03-23T13:43:25.252" v="5228" actId="26606"/>
          <ac:picMkLst>
            <pc:docMk/>
            <pc:sldMk cId="2555299749" sldId="292"/>
            <ac:picMk id="10" creationId="{D8DF5C3E-BDAB-40E6-A40B-8C05D8CD3F52}"/>
          </ac:picMkLst>
        </pc:picChg>
        <pc:picChg chg="add del">
          <ac:chgData name="Carol Bladen" userId="8865ec49645ac88b" providerId="LiveId" clId="{DE64FC4C-AF53-6844-B62F-DA01EED06FB0}" dt="2022-03-23T13:43:25.252" v="5228" actId="26606"/>
          <ac:picMkLst>
            <pc:docMk/>
            <pc:sldMk cId="2555299749" sldId="292"/>
            <ac:picMk id="12" creationId="{9D90C31A-86E3-472B-B929-496667598EFF}"/>
          </ac:picMkLst>
        </pc:picChg>
        <pc:picChg chg="add del">
          <ac:chgData name="Carol Bladen" userId="8865ec49645ac88b" providerId="LiveId" clId="{DE64FC4C-AF53-6844-B62F-DA01EED06FB0}" dt="2022-03-23T13:43:25.252" v="5228" actId="26606"/>
          <ac:picMkLst>
            <pc:docMk/>
            <pc:sldMk cId="2555299749" sldId="292"/>
            <ac:picMk id="18" creationId="{608D9710-1A5F-4D24-B654-F2081DE6014C}"/>
          </ac:picMkLst>
        </pc:picChg>
        <pc:picChg chg="add del">
          <ac:chgData name="Carol Bladen" userId="8865ec49645ac88b" providerId="LiveId" clId="{DE64FC4C-AF53-6844-B62F-DA01EED06FB0}" dt="2022-03-23T13:43:27.602" v="5230" actId="26606"/>
          <ac:picMkLst>
            <pc:docMk/>
            <pc:sldMk cId="2555299749" sldId="292"/>
            <ac:picMk id="22" creationId="{B3F9E774-F054-4892-8E69-C76B2C8545F2}"/>
          </ac:picMkLst>
        </pc:picChg>
        <pc:picChg chg="add del">
          <ac:chgData name="Carol Bladen" userId="8865ec49645ac88b" providerId="LiveId" clId="{DE64FC4C-AF53-6844-B62F-DA01EED06FB0}" dt="2022-03-23T13:43:27.602" v="5230" actId="26606"/>
          <ac:picMkLst>
            <pc:docMk/>
            <pc:sldMk cId="2555299749" sldId="292"/>
            <ac:picMk id="23" creationId="{BEF6A099-2A38-4C66-88FF-FDBCB564E5F8}"/>
          </ac:picMkLst>
        </pc:picChg>
        <pc:picChg chg="add del">
          <ac:chgData name="Carol Bladen" userId="8865ec49645ac88b" providerId="LiveId" clId="{DE64FC4C-AF53-6844-B62F-DA01EED06FB0}" dt="2022-03-23T13:43:27.602" v="5230" actId="26606"/>
          <ac:picMkLst>
            <pc:docMk/>
            <pc:sldMk cId="2555299749" sldId="292"/>
            <ac:picMk id="26" creationId="{3B7E3E62-AACE-4D18-93B3-B4C452E287C4}"/>
          </ac:picMkLst>
        </pc:picChg>
        <pc:picChg chg="add del">
          <ac:chgData name="Carol Bladen" userId="8865ec49645ac88b" providerId="LiveId" clId="{DE64FC4C-AF53-6844-B62F-DA01EED06FB0}" dt="2022-03-23T13:43:31.584" v="5232" actId="26606"/>
          <ac:picMkLst>
            <pc:docMk/>
            <pc:sldMk cId="2555299749" sldId="292"/>
            <ac:picMk id="30" creationId="{6CACDD17-9043-46DF-882D-420365B79C18}"/>
          </ac:picMkLst>
        </pc:picChg>
        <pc:picChg chg="add del">
          <ac:chgData name="Carol Bladen" userId="8865ec49645ac88b" providerId="LiveId" clId="{DE64FC4C-AF53-6844-B62F-DA01EED06FB0}" dt="2022-03-23T13:43:31.584" v="5232" actId="26606"/>
          <ac:picMkLst>
            <pc:docMk/>
            <pc:sldMk cId="2555299749" sldId="292"/>
            <ac:picMk id="32" creationId="{E92B246D-47CC-40F8-8DE7-B65D409E945E}"/>
          </ac:picMkLst>
        </pc:picChg>
        <pc:picChg chg="add del">
          <ac:chgData name="Carol Bladen" userId="8865ec49645ac88b" providerId="LiveId" clId="{DE64FC4C-AF53-6844-B62F-DA01EED06FB0}" dt="2022-03-23T13:43:37.975" v="5234" actId="26606"/>
          <ac:picMkLst>
            <pc:docMk/>
            <pc:sldMk cId="2555299749" sldId="292"/>
            <ac:picMk id="35" creationId="{15291D39-6B03-4BB5-BFC6-CBF11E90BFD6}"/>
          </ac:picMkLst>
        </pc:picChg>
        <pc:picChg chg="add del">
          <ac:chgData name="Carol Bladen" userId="8865ec49645ac88b" providerId="LiveId" clId="{DE64FC4C-AF53-6844-B62F-DA01EED06FB0}" dt="2022-03-23T13:43:37.975" v="5234" actId="26606"/>
          <ac:picMkLst>
            <pc:docMk/>
            <pc:sldMk cId="2555299749" sldId="292"/>
            <ac:picMk id="38" creationId="{0D58E222-6309-4F79-AC20-9D3C69CD9B16}"/>
          </ac:picMkLst>
        </pc:picChg>
        <pc:picChg chg="add">
          <ac:chgData name="Carol Bladen" userId="8865ec49645ac88b" providerId="LiveId" clId="{DE64FC4C-AF53-6844-B62F-DA01EED06FB0}" dt="2022-03-23T13:43:37.987" v="5235" actId="26606"/>
          <ac:picMkLst>
            <pc:docMk/>
            <pc:sldMk cId="2555299749" sldId="292"/>
            <ac:picMk id="43" creationId="{78976801-4346-4636-BA62-265C81DFE7C4}"/>
          </ac:picMkLst>
        </pc:picChg>
      </pc:sldChg>
      <pc:sldChg chg="modSp new mod modAnim">
        <pc:chgData name="Carol Bladen" userId="8865ec49645ac88b" providerId="LiveId" clId="{DE64FC4C-AF53-6844-B62F-DA01EED06FB0}" dt="2022-03-23T13:58:09.506" v="5878"/>
        <pc:sldMkLst>
          <pc:docMk/>
          <pc:sldMk cId="827124622" sldId="293"/>
        </pc:sldMkLst>
        <pc:spChg chg="mod">
          <ac:chgData name="Carol Bladen" userId="8865ec49645ac88b" providerId="LiveId" clId="{DE64FC4C-AF53-6844-B62F-DA01EED06FB0}" dt="2022-03-23T13:55:58.391" v="5547" actId="20577"/>
          <ac:spMkLst>
            <pc:docMk/>
            <pc:sldMk cId="827124622" sldId="293"/>
            <ac:spMk id="2" creationId="{FD41C444-183B-FD40-AB1D-BCAB26DAFB58}"/>
          </ac:spMkLst>
        </pc:spChg>
        <pc:spChg chg="mod">
          <ac:chgData name="Carol Bladen" userId="8865ec49645ac88b" providerId="LiveId" clId="{DE64FC4C-AF53-6844-B62F-DA01EED06FB0}" dt="2022-03-23T13:57:58.413" v="5877" actId="20577"/>
          <ac:spMkLst>
            <pc:docMk/>
            <pc:sldMk cId="827124622" sldId="293"/>
            <ac:spMk id="3" creationId="{8C4656B0-C9D0-C14B-84A6-180FAC00E54E}"/>
          </ac:spMkLst>
        </pc:spChg>
      </pc:sldChg>
      <pc:sldChg chg="modSp new mod">
        <pc:chgData name="Carol Bladen" userId="8865ec49645ac88b" providerId="LiveId" clId="{DE64FC4C-AF53-6844-B62F-DA01EED06FB0}" dt="2022-03-23T14:37:59.193" v="6335" actId="20577"/>
        <pc:sldMkLst>
          <pc:docMk/>
          <pc:sldMk cId="2132446124" sldId="294"/>
        </pc:sldMkLst>
        <pc:spChg chg="mod">
          <ac:chgData name="Carol Bladen" userId="8865ec49645ac88b" providerId="LiveId" clId="{DE64FC4C-AF53-6844-B62F-DA01EED06FB0}" dt="2022-03-23T14:26:15.624" v="5971" actId="20577"/>
          <ac:spMkLst>
            <pc:docMk/>
            <pc:sldMk cId="2132446124" sldId="294"/>
            <ac:spMk id="2" creationId="{0BB64373-143A-2945-9AF5-66B32ECB6552}"/>
          </ac:spMkLst>
        </pc:spChg>
        <pc:spChg chg="mod">
          <ac:chgData name="Carol Bladen" userId="8865ec49645ac88b" providerId="LiveId" clId="{DE64FC4C-AF53-6844-B62F-DA01EED06FB0}" dt="2022-03-23T14:37:59.193" v="6335" actId="20577"/>
          <ac:spMkLst>
            <pc:docMk/>
            <pc:sldMk cId="2132446124" sldId="294"/>
            <ac:spMk id="3" creationId="{83F67012-69BD-1B47-B056-F3B27FD2D15B}"/>
          </ac:spMkLst>
        </pc:spChg>
      </pc:sldChg>
      <pc:sldChg chg="new del">
        <pc:chgData name="Carol Bladen" userId="8865ec49645ac88b" providerId="LiveId" clId="{DE64FC4C-AF53-6844-B62F-DA01EED06FB0}" dt="2022-03-23T14:25:25.452" v="5939" actId="680"/>
        <pc:sldMkLst>
          <pc:docMk/>
          <pc:sldMk cId="3934195098" sldId="294"/>
        </pc:sldMkLst>
      </pc:sldChg>
      <pc:sldChg chg="addSp delSp modSp new mod setBg">
        <pc:chgData name="Carol Bladen" userId="8865ec49645ac88b" providerId="LiveId" clId="{DE64FC4C-AF53-6844-B62F-DA01EED06FB0}" dt="2022-03-23T14:47:37.408" v="7189" actId="26606"/>
        <pc:sldMkLst>
          <pc:docMk/>
          <pc:sldMk cId="1984534583" sldId="295"/>
        </pc:sldMkLst>
        <pc:spChg chg="mod ord">
          <ac:chgData name="Carol Bladen" userId="8865ec49645ac88b" providerId="LiveId" clId="{DE64FC4C-AF53-6844-B62F-DA01EED06FB0}" dt="2022-03-23T14:47:37.408" v="7189" actId="26606"/>
          <ac:spMkLst>
            <pc:docMk/>
            <pc:sldMk cId="1984534583" sldId="295"/>
            <ac:spMk id="2" creationId="{35823459-8C62-4145-92EC-07BE4012629B}"/>
          </ac:spMkLst>
        </pc:spChg>
        <pc:spChg chg="mod">
          <ac:chgData name="Carol Bladen" userId="8865ec49645ac88b" providerId="LiveId" clId="{DE64FC4C-AF53-6844-B62F-DA01EED06FB0}" dt="2022-03-23T14:47:37.408" v="7189" actId="26606"/>
          <ac:spMkLst>
            <pc:docMk/>
            <pc:sldMk cId="1984534583" sldId="295"/>
            <ac:spMk id="3" creationId="{AED1074F-2A78-D24C-863F-77DF67EAF53E}"/>
          </ac:spMkLst>
        </pc:spChg>
        <pc:spChg chg="add del">
          <ac:chgData name="Carol Bladen" userId="8865ec49645ac88b" providerId="LiveId" clId="{DE64FC4C-AF53-6844-B62F-DA01EED06FB0}" dt="2022-03-23T14:47:37.403" v="7188" actId="26606"/>
          <ac:spMkLst>
            <pc:docMk/>
            <pc:sldMk cId="1984534583" sldId="295"/>
            <ac:spMk id="14" creationId="{13BC1C09-8FD1-4619-B317-E9EED5E55DD8}"/>
          </ac:spMkLst>
        </pc:spChg>
        <pc:grpChg chg="add del">
          <ac:chgData name="Carol Bladen" userId="8865ec49645ac88b" providerId="LiveId" clId="{DE64FC4C-AF53-6844-B62F-DA01EED06FB0}" dt="2022-03-23T14:47:37.403" v="7188" actId="26606"/>
          <ac:grpSpMkLst>
            <pc:docMk/>
            <pc:sldMk cId="1984534583" sldId="295"/>
            <ac:grpSpMk id="10" creationId="{7A865E47-4365-4F21-B8EA-13B2C12BCB98}"/>
          </ac:grpSpMkLst>
        </pc:grpChg>
        <pc:picChg chg="add mod">
          <ac:chgData name="Carol Bladen" userId="8865ec49645ac88b" providerId="LiveId" clId="{DE64FC4C-AF53-6844-B62F-DA01EED06FB0}" dt="2022-03-23T14:47:37.408" v="7189" actId="26606"/>
          <ac:picMkLst>
            <pc:docMk/>
            <pc:sldMk cId="1984534583" sldId="295"/>
            <ac:picMk id="5" creationId="{F3DC6F9D-AE9A-5D44-BFBC-8DF56D6F2889}"/>
          </ac:picMkLst>
        </pc:picChg>
        <pc:picChg chg="add del">
          <ac:chgData name="Carol Bladen" userId="8865ec49645ac88b" providerId="LiveId" clId="{DE64FC4C-AF53-6844-B62F-DA01EED06FB0}" dt="2022-03-23T14:47:37.403" v="7188" actId="26606"/>
          <ac:picMkLst>
            <pc:docMk/>
            <pc:sldMk cId="1984534583" sldId="295"/>
            <ac:picMk id="16" creationId="{D3143E80-C928-46DB-9299-0BD06348A928}"/>
          </ac:picMkLst>
        </pc:picChg>
      </pc:sldChg>
      <pc:sldChg chg="addSp delSp modSp new mod modAnim">
        <pc:chgData name="Carol Bladen" userId="8865ec49645ac88b" providerId="LiveId" clId="{DE64FC4C-AF53-6844-B62F-DA01EED06FB0}" dt="2022-03-23T14:42:05.832" v="6794"/>
        <pc:sldMkLst>
          <pc:docMk/>
          <pc:sldMk cId="3440973718" sldId="296"/>
        </pc:sldMkLst>
        <pc:spChg chg="mod">
          <ac:chgData name="Carol Bladen" userId="8865ec49645ac88b" providerId="LiveId" clId="{DE64FC4C-AF53-6844-B62F-DA01EED06FB0}" dt="2022-03-23T14:40:15.808" v="6598" actId="20577"/>
          <ac:spMkLst>
            <pc:docMk/>
            <pc:sldMk cId="3440973718" sldId="296"/>
            <ac:spMk id="2" creationId="{D2E48D03-BD6C-4B4B-B9A3-58020BADC682}"/>
          </ac:spMkLst>
        </pc:spChg>
        <pc:spChg chg="add del mod">
          <ac:chgData name="Carol Bladen" userId="8865ec49645ac88b" providerId="LiveId" clId="{DE64FC4C-AF53-6844-B62F-DA01EED06FB0}" dt="2022-03-23T14:42:01.200" v="6793" actId="20577"/>
          <ac:spMkLst>
            <pc:docMk/>
            <pc:sldMk cId="3440973718" sldId="296"/>
            <ac:spMk id="3" creationId="{B21F7A33-C847-E840-9D29-D079C2C656FA}"/>
          </ac:spMkLst>
        </pc:spChg>
        <pc:graphicFrameChg chg="add del mod modGraphic">
          <ac:chgData name="Carol Bladen" userId="8865ec49645ac88b" providerId="LiveId" clId="{DE64FC4C-AF53-6844-B62F-DA01EED06FB0}" dt="2022-03-23T14:40:47.632" v="6604"/>
          <ac:graphicFrameMkLst>
            <pc:docMk/>
            <pc:sldMk cId="3440973718" sldId="296"/>
            <ac:graphicFrameMk id="4" creationId="{FC110941-11EC-9344-B719-227351240B6D}"/>
          </ac:graphicFrameMkLst>
        </pc:graphicFrameChg>
      </pc:sldChg>
      <pc:sldChg chg="modSp new mod">
        <pc:chgData name="Carol Bladen" userId="8865ec49645ac88b" providerId="LiveId" clId="{DE64FC4C-AF53-6844-B62F-DA01EED06FB0}" dt="2022-03-23T14:44:31.801" v="7143" actId="20577"/>
        <pc:sldMkLst>
          <pc:docMk/>
          <pc:sldMk cId="199317413" sldId="297"/>
        </pc:sldMkLst>
        <pc:spChg chg="mod">
          <ac:chgData name="Carol Bladen" userId="8865ec49645ac88b" providerId="LiveId" clId="{DE64FC4C-AF53-6844-B62F-DA01EED06FB0}" dt="2022-03-23T14:42:32.088" v="6806" actId="20577"/>
          <ac:spMkLst>
            <pc:docMk/>
            <pc:sldMk cId="199317413" sldId="297"/>
            <ac:spMk id="2" creationId="{B8B138BE-330E-CA47-BF14-FE64AAE9C68D}"/>
          </ac:spMkLst>
        </pc:spChg>
        <pc:spChg chg="mod">
          <ac:chgData name="Carol Bladen" userId="8865ec49645ac88b" providerId="LiveId" clId="{DE64FC4C-AF53-6844-B62F-DA01EED06FB0}" dt="2022-03-23T14:44:31.801" v="7143" actId="20577"/>
          <ac:spMkLst>
            <pc:docMk/>
            <pc:sldMk cId="199317413" sldId="297"/>
            <ac:spMk id="3" creationId="{3AB393D0-1DB5-7B47-B9A9-1066324B4DE6}"/>
          </ac:spMkLst>
        </pc:spChg>
      </pc:sldChg>
      <pc:sldChg chg="modSp new mod">
        <pc:chgData name="Carol Bladen" userId="8865ec49645ac88b" providerId="LiveId" clId="{DE64FC4C-AF53-6844-B62F-DA01EED06FB0}" dt="2022-03-24T18:32:25.438" v="7466" actId="27636"/>
        <pc:sldMkLst>
          <pc:docMk/>
          <pc:sldMk cId="920246717" sldId="298"/>
        </pc:sldMkLst>
        <pc:spChg chg="mod">
          <ac:chgData name="Carol Bladen" userId="8865ec49645ac88b" providerId="LiveId" clId="{DE64FC4C-AF53-6844-B62F-DA01EED06FB0}" dt="2022-03-23T14:44:45.160" v="7161" actId="20577"/>
          <ac:spMkLst>
            <pc:docMk/>
            <pc:sldMk cId="920246717" sldId="298"/>
            <ac:spMk id="2" creationId="{29EEC85F-46BA-FA43-A222-CA4C95486F60}"/>
          </ac:spMkLst>
        </pc:spChg>
        <pc:spChg chg="mod">
          <ac:chgData name="Carol Bladen" userId="8865ec49645ac88b" providerId="LiveId" clId="{DE64FC4C-AF53-6844-B62F-DA01EED06FB0}" dt="2022-03-24T18:32:25.438" v="7466" actId="27636"/>
          <ac:spMkLst>
            <pc:docMk/>
            <pc:sldMk cId="920246717" sldId="298"/>
            <ac:spMk id="3" creationId="{28E506FF-E3E4-684B-9E38-60F6AF4F13C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EE182E-0EFF-4898-AB3C-11D7DC39EA3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F463EC-8FA2-4194-904A-47CED00BE643}">
      <dgm:prSet/>
      <dgm:spPr/>
      <dgm:t>
        <a:bodyPr/>
        <a:lstStyle/>
        <a:p>
          <a:r>
            <a:rPr lang="en-US" dirty="0"/>
            <a:t>Archer, bow and arrows</a:t>
          </a:r>
        </a:p>
      </dgm:t>
    </dgm:pt>
    <dgm:pt modelId="{99A2B04F-1436-4588-B3D3-C1076F088FBB}" type="parTrans" cxnId="{51A5FCB1-6A2D-451E-876F-47694887BBFB}">
      <dgm:prSet/>
      <dgm:spPr/>
      <dgm:t>
        <a:bodyPr/>
        <a:lstStyle/>
        <a:p>
          <a:endParaRPr lang="en-US"/>
        </a:p>
      </dgm:t>
    </dgm:pt>
    <dgm:pt modelId="{F732F711-4FDE-4D04-BDC1-66E2629459BC}" type="sibTrans" cxnId="{51A5FCB1-6A2D-451E-876F-47694887BBFB}">
      <dgm:prSet/>
      <dgm:spPr/>
      <dgm:t>
        <a:bodyPr/>
        <a:lstStyle/>
        <a:p>
          <a:endParaRPr lang="en-US"/>
        </a:p>
      </dgm:t>
    </dgm:pt>
    <dgm:pt modelId="{81B22F2E-4A4A-416A-96EF-C57FA72CA174}">
      <dgm:prSet/>
      <dgm:spPr/>
      <dgm:t>
        <a:bodyPr/>
        <a:lstStyle/>
        <a:p>
          <a:r>
            <a:rPr lang="en-US" dirty="0"/>
            <a:t>Target</a:t>
          </a:r>
        </a:p>
      </dgm:t>
    </dgm:pt>
    <dgm:pt modelId="{0D61E8A8-C275-4710-8AE2-017D00BF64B6}" type="parTrans" cxnId="{5C677C30-89E8-42EB-934E-2FB676248CB7}">
      <dgm:prSet/>
      <dgm:spPr/>
      <dgm:t>
        <a:bodyPr/>
        <a:lstStyle/>
        <a:p>
          <a:endParaRPr lang="en-US"/>
        </a:p>
      </dgm:t>
    </dgm:pt>
    <dgm:pt modelId="{DE0746FD-4966-4915-8F7E-47B1522F75E2}" type="sibTrans" cxnId="{5C677C30-89E8-42EB-934E-2FB676248CB7}">
      <dgm:prSet/>
      <dgm:spPr/>
      <dgm:t>
        <a:bodyPr/>
        <a:lstStyle/>
        <a:p>
          <a:endParaRPr lang="en-US"/>
        </a:p>
      </dgm:t>
    </dgm:pt>
    <dgm:pt modelId="{C5E75ACC-2FE9-4BBC-B4AA-6FEE49EFEA7B}">
      <dgm:prSet/>
      <dgm:spPr/>
      <dgm:t>
        <a:bodyPr/>
        <a:lstStyle/>
        <a:p>
          <a:r>
            <a:rPr lang="en-US"/>
            <a:t>Arrow spine chart</a:t>
          </a:r>
        </a:p>
      </dgm:t>
    </dgm:pt>
    <dgm:pt modelId="{71407A2C-96E1-4257-81BE-4F0E8BA51449}" type="parTrans" cxnId="{6A560560-E190-4950-9BD0-A469A60B023D}">
      <dgm:prSet/>
      <dgm:spPr/>
      <dgm:t>
        <a:bodyPr/>
        <a:lstStyle/>
        <a:p>
          <a:endParaRPr lang="en-US"/>
        </a:p>
      </dgm:t>
    </dgm:pt>
    <dgm:pt modelId="{6A0BEC42-16DA-4D50-8AD6-31C380DDB038}" type="sibTrans" cxnId="{6A560560-E190-4950-9BD0-A469A60B023D}">
      <dgm:prSet/>
      <dgm:spPr/>
      <dgm:t>
        <a:bodyPr/>
        <a:lstStyle/>
        <a:p>
          <a:endParaRPr lang="en-US"/>
        </a:p>
      </dgm:t>
    </dgm:pt>
    <dgm:pt modelId="{602A03B4-5577-43B2-8B4D-CE50574E3290}">
      <dgm:prSet/>
      <dgm:spPr/>
      <dgm:t>
        <a:bodyPr/>
        <a:lstStyle/>
        <a:p>
          <a:r>
            <a:rPr lang="en-US" dirty="0"/>
            <a:t>Brace height gauge, limb alignment gauges, bow weight scales</a:t>
          </a:r>
        </a:p>
      </dgm:t>
    </dgm:pt>
    <dgm:pt modelId="{1D19DAD0-B8D3-4A84-B550-7C85B16A1434}" type="parTrans" cxnId="{84D3A926-EB31-4BE8-B0B1-10010359F67D}">
      <dgm:prSet/>
      <dgm:spPr/>
      <dgm:t>
        <a:bodyPr/>
        <a:lstStyle/>
        <a:p>
          <a:endParaRPr lang="en-US"/>
        </a:p>
      </dgm:t>
    </dgm:pt>
    <dgm:pt modelId="{74B82591-4697-4F92-B44D-8FAE8E2B6B35}" type="sibTrans" cxnId="{84D3A926-EB31-4BE8-B0B1-10010359F67D}">
      <dgm:prSet/>
      <dgm:spPr/>
      <dgm:t>
        <a:bodyPr/>
        <a:lstStyle/>
        <a:p>
          <a:endParaRPr lang="en-US"/>
        </a:p>
      </dgm:t>
    </dgm:pt>
    <dgm:pt modelId="{23911D9B-55BA-074F-82F2-7F610FF21552}">
      <dgm:prSet/>
      <dgm:spPr/>
      <dgm:t>
        <a:bodyPr/>
        <a:lstStyle/>
        <a:p>
          <a:r>
            <a:rPr lang="en-US" dirty="0"/>
            <a:t>Allen keys, screwdriver, bow stringer</a:t>
          </a:r>
        </a:p>
        <a:p>
          <a:endParaRPr lang="en-US" dirty="0"/>
        </a:p>
      </dgm:t>
    </dgm:pt>
    <dgm:pt modelId="{8BBE6727-CD83-944A-9821-4701D4B779E5}" type="parTrans" cxnId="{1D35B8BC-1BF1-5245-8031-1D5B8C9331CB}">
      <dgm:prSet/>
      <dgm:spPr/>
      <dgm:t>
        <a:bodyPr/>
        <a:lstStyle/>
        <a:p>
          <a:endParaRPr lang="en-GB"/>
        </a:p>
      </dgm:t>
    </dgm:pt>
    <dgm:pt modelId="{775F6613-5907-3040-B2E0-A3945F0423A0}" type="sibTrans" cxnId="{1D35B8BC-1BF1-5245-8031-1D5B8C9331CB}">
      <dgm:prSet/>
      <dgm:spPr/>
      <dgm:t>
        <a:bodyPr/>
        <a:lstStyle/>
        <a:p>
          <a:endParaRPr lang="en-GB"/>
        </a:p>
      </dgm:t>
    </dgm:pt>
    <dgm:pt modelId="{C7CDC89D-D18C-A64C-BA3E-48DB3EE55E14}" type="pres">
      <dgm:prSet presAssocID="{C7EE182E-0EFF-4898-AB3C-11D7DC39EA3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CDB808C6-ED67-8641-A585-6BA7AE00EF7C}" type="pres">
      <dgm:prSet presAssocID="{E4F463EC-8FA2-4194-904A-47CED00BE643}" presName="thickLine" presStyleLbl="alignNode1" presStyleIdx="0" presStyleCnt="5"/>
      <dgm:spPr/>
    </dgm:pt>
    <dgm:pt modelId="{F5481A88-4AFE-5447-BF38-7E1FE6498F11}" type="pres">
      <dgm:prSet presAssocID="{E4F463EC-8FA2-4194-904A-47CED00BE643}" presName="horz1" presStyleCnt="0"/>
      <dgm:spPr/>
    </dgm:pt>
    <dgm:pt modelId="{34FA44C9-6C11-4544-B451-234E7A3C0544}" type="pres">
      <dgm:prSet presAssocID="{E4F463EC-8FA2-4194-904A-47CED00BE643}" presName="tx1" presStyleLbl="revTx" presStyleIdx="0" presStyleCnt="5"/>
      <dgm:spPr/>
      <dgm:t>
        <a:bodyPr/>
        <a:lstStyle/>
        <a:p>
          <a:endParaRPr lang="en-GB"/>
        </a:p>
      </dgm:t>
    </dgm:pt>
    <dgm:pt modelId="{C2180866-4EE3-0D4E-8AA9-3885D3C247E5}" type="pres">
      <dgm:prSet presAssocID="{E4F463EC-8FA2-4194-904A-47CED00BE643}" presName="vert1" presStyleCnt="0"/>
      <dgm:spPr/>
    </dgm:pt>
    <dgm:pt modelId="{FDFA5AC3-46FB-C742-A95C-E21D7E5F3B19}" type="pres">
      <dgm:prSet presAssocID="{81B22F2E-4A4A-416A-96EF-C57FA72CA174}" presName="thickLine" presStyleLbl="alignNode1" presStyleIdx="1" presStyleCnt="5"/>
      <dgm:spPr/>
    </dgm:pt>
    <dgm:pt modelId="{11102B27-FB7F-084A-822E-09FEA7FB1927}" type="pres">
      <dgm:prSet presAssocID="{81B22F2E-4A4A-416A-96EF-C57FA72CA174}" presName="horz1" presStyleCnt="0"/>
      <dgm:spPr/>
    </dgm:pt>
    <dgm:pt modelId="{619B3541-7B79-964C-8A0E-BAA2E11C345A}" type="pres">
      <dgm:prSet presAssocID="{81B22F2E-4A4A-416A-96EF-C57FA72CA174}" presName="tx1" presStyleLbl="revTx" presStyleIdx="1" presStyleCnt="5"/>
      <dgm:spPr/>
      <dgm:t>
        <a:bodyPr/>
        <a:lstStyle/>
        <a:p>
          <a:endParaRPr lang="en-GB"/>
        </a:p>
      </dgm:t>
    </dgm:pt>
    <dgm:pt modelId="{18C692C9-360D-D040-BACC-5EED6BB4970F}" type="pres">
      <dgm:prSet presAssocID="{81B22F2E-4A4A-416A-96EF-C57FA72CA174}" presName="vert1" presStyleCnt="0"/>
      <dgm:spPr/>
    </dgm:pt>
    <dgm:pt modelId="{D37D2AD7-08B4-C545-B6A5-507424C76E0F}" type="pres">
      <dgm:prSet presAssocID="{C5E75ACC-2FE9-4BBC-B4AA-6FEE49EFEA7B}" presName="thickLine" presStyleLbl="alignNode1" presStyleIdx="2" presStyleCnt="5"/>
      <dgm:spPr/>
    </dgm:pt>
    <dgm:pt modelId="{EFEE1784-E7F0-6147-926B-1C37EC3F361E}" type="pres">
      <dgm:prSet presAssocID="{C5E75ACC-2FE9-4BBC-B4AA-6FEE49EFEA7B}" presName="horz1" presStyleCnt="0"/>
      <dgm:spPr/>
    </dgm:pt>
    <dgm:pt modelId="{C0DBF3CE-9376-AD48-ABA8-1C879501C882}" type="pres">
      <dgm:prSet presAssocID="{C5E75ACC-2FE9-4BBC-B4AA-6FEE49EFEA7B}" presName="tx1" presStyleLbl="revTx" presStyleIdx="2" presStyleCnt="5"/>
      <dgm:spPr/>
      <dgm:t>
        <a:bodyPr/>
        <a:lstStyle/>
        <a:p>
          <a:endParaRPr lang="en-GB"/>
        </a:p>
      </dgm:t>
    </dgm:pt>
    <dgm:pt modelId="{45FAC4B4-6465-9D4F-BA5D-30F0EC378BBD}" type="pres">
      <dgm:prSet presAssocID="{C5E75ACC-2FE9-4BBC-B4AA-6FEE49EFEA7B}" presName="vert1" presStyleCnt="0"/>
      <dgm:spPr/>
    </dgm:pt>
    <dgm:pt modelId="{5639E651-B87A-4F43-8757-E99DDE6B3FD1}" type="pres">
      <dgm:prSet presAssocID="{602A03B4-5577-43B2-8B4D-CE50574E3290}" presName="thickLine" presStyleLbl="alignNode1" presStyleIdx="3" presStyleCnt="5"/>
      <dgm:spPr/>
    </dgm:pt>
    <dgm:pt modelId="{88AC0B42-F6CB-9341-95D0-07F476A757BC}" type="pres">
      <dgm:prSet presAssocID="{602A03B4-5577-43B2-8B4D-CE50574E3290}" presName="horz1" presStyleCnt="0"/>
      <dgm:spPr/>
    </dgm:pt>
    <dgm:pt modelId="{E8FDB0EB-55A6-9F40-B1DF-1E89E9A6F5F3}" type="pres">
      <dgm:prSet presAssocID="{602A03B4-5577-43B2-8B4D-CE50574E3290}" presName="tx1" presStyleLbl="revTx" presStyleIdx="3" presStyleCnt="5"/>
      <dgm:spPr/>
      <dgm:t>
        <a:bodyPr/>
        <a:lstStyle/>
        <a:p>
          <a:endParaRPr lang="en-GB"/>
        </a:p>
      </dgm:t>
    </dgm:pt>
    <dgm:pt modelId="{A643C1B7-3C56-AF4F-A7FA-1B4983E10009}" type="pres">
      <dgm:prSet presAssocID="{602A03B4-5577-43B2-8B4D-CE50574E3290}" presName="vert1" presStyleCnt="0"/>
      <dgm:spPr/>
    </dgm:pt>
    <dgm:pt modelId="{A4EF8F12-0E6A-7F41-A45D-B56D80FD46CE}" type="pres">
      <dgm:prSet presAssocID="{23911D9B-55BA-074F-82F2-7F610FF21552}" presName="thickLine" presStyleLbl="alignNode1" presStyleIdx="4" presStyleCnt="5"/>
      <dgm:spPr/>
    </dgm:pt>
    <dgm:pt modelId="{60A68BDA-2A39-8949-A01A-6BB852CB704E}" type="pres">
      <dgm:prSet presAssocID="{23911D9B-55BA-074F-82F2-7F610FF21552}" presName="horz1" presStyleCnt="0"/>
      <dgm:spPr/>
    </dgm:pt>
    <dgm:pt modelId="{347BB491-D4E2-6F4B-BD14-08DCE071A0FA}" type="pres">
      <dgm:prSet presAssocID="{23911D9B-55BA-074F-82F2-7F610FF21552}" presName="tx1" presStyleLbl="revTx" presStyleIdx="4" presStyleCnt="5"/>
      <dgm:spPr/>
      <dgm:t>
        <a:bodyPr/>
        <a:lstStyle/>
        <a:p>
          <a:endParaRPr lang="en-GB"/>
        </a:p>
      </dgm:t>
    </dgm:pt>
    <dgm:pt modelId="{F4C33B67-6498-4642-97A1-E472A0DFD2B7}" type="pres">
      <dgm:prSet presAssocID="{23911D9B-55BA-074F-82F2-7F610FF21552}" presName="vert1" presStyleCnt="0"/>
      <dgm:spPr/>
    </dgm:pt>
  </dgm:ptLst>
  <dgm:cxnLst>
    <dgm:cxn modelId="{84D3A926-EB31-4BE8-B0B1-10010359F67D}" srcId="{C7EE182E-0EFF-4898-AB3C-11D7DC39EA30}" destId="{602A03B4-5577-43B2-8B4D-CE50574E3290}" srcOrd="3" destOrd="0" parTransId="{1D19DAD0-B8D3-4A84-B550-7C85B16A1434}" sibTransId="{74B82591-4697-4F92-B44D-8FAE8E2B6B35}"/>
    <dgm:cxn modelId="{7E3CCD99-6E80-BC44-8B4F-184235015DD5}" type="presOf" srcId="{C5E75ACC-2FE9-4BBC-B4AA-6FEE49EFEA7B}" destId="{C0DBF3CE-9376-AD48-ABA8-1C879501C882}" srcOrd="0" destOrd="0" presId="urn:microsoft.com/office/officeart/2008/layout/LinedList"/>
    <dgm:cxn modelId="{4F164F99-1409-5448-8C69-F7CFCB4D1836}" type="presOf" srcId="{C7EE182E-0EFF-4898-AB3C-11D7DC39EA30}" destId="{C7CDC89D-D18C-A64C-BA3E-48DB3EE55E14}" srcOrd="0" destOrd="0" presId="urn:microsoft.com/office/officeart/2008/layout/LinedList"/>
    <dgm:cxn modelId="{6A560560-E190-4950-9BD0-A469A60B023D}" srcId="{C7EE182E-0EFF-4898-AB3C-11D7DC39EA30}" destId="{C5E75ACC-2FE9-4BBC-B4AA-6FEE49EFEA7B}" srcOrd="2" destOrd="0" parTransId="{71407A2C-96E1-4257-81BE-4F0E8BA51449}" sibTransId="{6A0BEC42-16DA-4D50-8AD6-31C380DDB038}"/>
    <dgm:cxn modelId="{CC2EE9FA-FEE3-DB45-9391-B112619857B9}" type="presOf" srcId="{E4F463EC-8FA2-4194-904A-47CED00BE643}" destId="{34FA44C9-6C11-4544-B451-234E7A3C0544}" srcOrd="0" destOrd="0" presId="urn:microsoft.com/office/officeart/2008/layout/LinedList"/>
    <dgm:cxn modelId="{1D35B8BC-1BF1-5245-8031-1D5B8C9331CB}" srcId="{C7EE182E-0EFF-4898-AB3C-11D7DC39EA30}" destId="{23911D9B-55BA-074F-82F2-7F610FF21552}" srcOrd="4" destOrd="0" parTransId="{8BBE6727-CD83-944A-9821-4701D4B779E5}" sibTransId="{775F6613-5907-3040-B2E0-A3945F0423A0}"/>
    <dgm:cxn modelId="{721B3901-0DC5-8D4A-8E7F-0A9BDCC57AEF}" type="presOf" srcId="{81B22F2E-4A4A-416A-96EF-C57FA72CA174}" destId="{619B3541-7B79-964C-8A0E-BAA2E11C345A}" srcOrd="0" destOrd="0" presId="urn:microsoft.com/office/officeart/2008/layout/LinedList"/>
    <dgm:cxn modelId="{51A5FCB1-6A2D-451E-876F-47694887BBFB}" srcId="{C7EE182E-0EFF-4898-AB3C-11D7DC39EA30}" destId="{E4F463EC-8FA2-4194-904A-47CED00BE643}" srcOrd="0" destOrd="0" parTransId="{99A2B04F-1436-4588-B3D3-C1076F088FBB}" sibTransId="{F732F711-4FDE-4D04-BDC1-66E2629459BC}"/>
    <dgm:cxn modelId="{6211C10F-27A0-9D45-912A-8F082E0758A1}" type="presOf" srcId="{602A03B4-5577-43B2-8B4D-CE50574E3290}" destId="{E8FDB0EB-55A6-9F40-B1DF-1E89E9A6F5F3}" srcOrd="0" destOrd="0" presId="urn:microsoft.com/office/officeart/2008/layout/LinedList"/>
    <dgm:cxn modelId="{5C677C30-89E8-42EB-934E-2FB676248CB7}" srcId="{C7EE182E-0EFF-4898-AB3C-11D7DC39EA30}" destId="{81B22F2E-4A4A-416A-96EF-C57FA72CA174}" srcOrd="1" destOrd="0" parTransId="{0D61E8A8-C275-4710-8AE2-017D00BF64B6}" sibTransId="{DE0746FD-4966-4915-8F7E-47B1522F75E2}"/>
    <dgm:cxn modelId="{01145B96-1807-1345-8561-7272BDFE3762}" type="presOf" srcId="{23911D9B-55BA-074F-82F2-7F610FF21552}" destId="{347BB491-D4E2-6F4B-BD14-08DCE071A0FA}" srcOrd="0" destOrd="0" presId="urn:microsoft.com/office/officeart/2008/layout/LinedList"/>
    <dgm:cxn modelId="{4277ED9E-396B-5E4E-80A6-8A810B638813}" type="presParOf" srcId="{C7CDC89D-D18C-A64C-BA3E-48DB3EE55E14}" destId="{CDB808C6-ED67-8641-A585-6BA7AE00EF7C}" srcOrd="0" destOrd="0" presId="urn:microsoft.com/office/officeart/2008/layout/LinedList"/>
    <dgm:cxn modelId="{FCF93287-2CA3-1745-B651-5FCDEFD336E8}" type="presParOf" srcId="{C7CDC89D-D18C-A64C-BA3E-48DB3EE55E14}" destId="{F5481A88-4AFE-5447-BF38-7E1FE6498F11}" srcOrd="1" destOrd="0" presId="urn:microsoft.com/office/officeart/2008/layout/LinedList"/>
    <dgm:cxn modelId="{6BD89CBA-C160-C340-8B43-3027D075F18D}" type="presParOf" srcId="{F5481A88-4AFE-5447-BF38-7E1FE6498F11}" destId="{34FA44C9-6C11-4544-B451-234E7A3C0544}" srcOrd="0" destOrd="0" presId="urn:microsoft.com/office/officeart/2008/layout/LinedList"/>
    <dgm:cxn modelId="{3E35F608-54FE-BB47-8F35-9A9B94E77ECE}" type="presParOf" srcId="{F5481A88-4AFE-5447-BF38-7E1FE6498F11}" destId="{C2180866-4EE3-0D4E-8AA9-3885D3C247E5}" srcOrd="1" destOrd="0" presId="urn:microsoft.com/office/officeart/2008/layout/LinedList"/>
    <dgm:cxn modelId="{153BFC01-3E80-4C4B-B154-F60BE836C47B}" type="presParOf" srcId="{C7CDC89D-D18C-A64C-BA3E-48DB3EE55E14}" destId="{FDFA5AC3-46FB-C742-A95C-E21D7E5F3B19}" srcOrd="2" destOrd="0" presId="urn:microsoft.com/office/officeart/2008/layout/LinedList"/>
    <dgm:cxn modelId="{D735B312-04E5-CE47-A3BA-CA4831E1335A}" type="presParOf" srcId="{C7CDC89D-D18C-A64C-BA3E-48DB3EE55E14}" destId="{11102B27-FB7F-084A-822E-09FEA7FB1927}" srcOrd="3" destOrd="0" presId="urn:microsoft.com/office/officeart/2008/layout/LinedList"/>
    <dgm:cxn modelId="{87E37EDE-87E0-6149-A487-0AF0DADEF454}" type="presParOf" srcId="{11102B27-FB7F-084A-822E-09FEA7FB1927}" destId="{619B3541-7B79-964C-8A0E-BAA2E11C345A}" srcOrd="0" destOrd="0" presId="urn:microsoft.com/office/officeart/2008/layout/LinedList"/>
    <dgm:cxn modelId="{41BE0EE4-D003-974A-A39A-6060F6BB4BA0}" type="presParOf" srcId="{11102B27-FB7F-084A-822E-09FEA7FB1927}" destId="{18C692C9-360D-D040-BACC-5EED6BB4970F}" srcOrd="1" destOrd="0" presId="urn:microsoft.com/office/officeart/2008/layout/LinedList"/>
    <dgm:cxn modelId="{53985B54-0400-B046-9A23-EDCE983D184B}" type="presParOf" srcId="{C7CDC89D-D18C-A64C-BA3E-48DB3EE55E14}" destId="{D37D2AD7-08B4-C545-B6A5-507424C76E0F}" srcOrd="4" destOrd="0" presId="urn:microsoft.com/office/officeart/2008/layout/LinedList"/>
    <dgm:cxn modelId="{8D89D90C-9780-6D4C-83DB-803371B380FA}" type="presParOf" srcId="{C7CDC89D-D18C-A64C-BA3E-48DB3EE55E14}" destId="{EFEE1784-E7F0-6147-926B-1C37EC3F361E}" srcOrd="5" destOrd="0" presId="urn:microsoft.com/office/officeart/2008/layout/LinedList"/>
    <dgm:cxn modelId="{595EDECF-69D7-7D44-B941-3150F1466CCB}" type="presParOf" srcId="{EFEE1784-E7F0-6147-926B-1C37EC3F361E}" destId="{C0DBF3CE-9376-AD48-ABA8-1C879501C882}" srcOrd="0" destOrd="0" presId="urn:microsoft.com/office/officeart/2008/layout/LinedList"/>
    <dgm:cxn modelId="{07D47B52-C47C-9642-BDBD-3D8B0E62452E}" type="presParOf" srcId="{EFEE1784-E7F0-6147-926B-1C37EC3F361E}" destId="{45FAC4B4-6465-9D4F-BA5D-30F0EC378BBD}" srcOrd="1" destOrd="0" presId="urn:microsoft.com/office/officeart/2008/layout/LinedList"/>
    <dgm:cxn modelId="{61513E22-AB64-684E-BB10-88ED79AF3BAE}" type="presParOf" srcId="{C7CDC89D-D18C-A64C-BA3E-48DB3EE55E14}" destId="{5639E651-B87A-4F43-8757-E99DDE6B3FD1}" srcOrd="6" destOrd="0" presId="urn:microsoft.com/office/officeart/2008/layout/LinedList"/>
    <dgm:cxn modelId="{084EA154-4275-924F-8E01-D238E7A94EFE}" type="presParOf" srcId="{C7CDC89D-D18C-A64C-BA3E-48DB3EE55E14}" destId="{88AC0B42-F6CB-9341-95D0-07F476A757BC}" srcOrd="7" destOrd="0" presId="urn:microsoft.com/office/officeart/2008/layout/LinedList"/>
    <dgm:cxn modelId="{34A3D398-2CC5-EA4D-824F-303B0069BBAC}" type="presParOf" srcId="{88AC0B42-F6CB-9341-95D0-07F476A757BC}" destId="{E8FDB0EB-55A6-9F40-B1DF-1E89E9A6F5F3}" srcOrd="0" destOrd="0" presId="urn:microsoft.com/office/officeart/2008/layout/LinedList"/>
    <dgm:cxn modelId="{2C321424-49B1-5C4C-B578-FC715D627A00}" type="presParOf" srcId="{88AC0B42-F6CB-9341-95D0-07F476A757BC}" destId="{A643C1B7-3C56-AF4F-A7FA-1B4983E10009}" srcOrd="1" destOrd="0" presId="urn:microsoft.com/office/officeart/2008/layout/LinedList"/>
    <dgm:cxn modelId="{7A80FDD9-141C-0E4C-943B-51A4B023954A}" type="presParOf" srcId="{C7CDC89D-D18C-A64C-BA3E-48DB3EE55E14}" destId="{A4EF8F12-0E6A-7F41-A45D-B56D80FD46CE}" srcOrd="8" destOrd="0" presId="urn:microsoft.com/office/officeart/2008/layout/LinedList"/>
    <dgm:cxn modelId="{97399F40-07AD-BD48-9F96-CBD81FB8EC5F}" type="presParOf" srcId="{C7CDC89D-D18C-A64C-BA3E-48DB3EE55E14}" destId="{60A68BDA-2A39-8949-A01A-6BB852CB704E}" srcOrd="9" destOrd="0" presId="urn:microsoft.com/office/officeart/2008/layout/LinedList"/>
    <dgm:cxn modelId="{576459E4-2F21-3B4C-951D-57A343060EAC}" type="presParOf" srcId="{60A68BDA-2A39-8949-A01A-6BB852CB704E}" destId="{347BB491-D4E2-6F4B-BD14-08DCE071A0FA}" srcOrd="0" destOrd="0" presId="urn:microsoft.com/office/officeart/2008/layout/LinedList"/>
    <dgm:cxn modelId="{A08CF10B-84F4-704F-8391-B062756D0165}" type="presParOf" srcId="{60A68BDA-2A39-8949-A01A-6BB852CB704E}" destId="{F4C33B67-6498-4642-97A1-E472A0DFD2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808C6-ED67-8641-A585-6BA7AE00EF7C}">
      <dsp:nvSpPr>
        <dsp:cNvPr id="0" name=""/>
        <dsp:cNvSpPr/>
      </dsp:nvSpPr>
      <dsp:spPr>
        <a:xfrm>
          <a:off x="0" y="439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A44C9-6C11-4544-B451-234E7A3C0544}">
      <dsp:nvSpPr>
        <dsp:cNvPr id="0" name=""/>
        <dsp:cNvSpPr/>
      </dsp:nvSpPr>
      <dsp:spPr>
        <a:xfrm>
          <a:off x="0" y="439"/>
          <a:ext cx="9613860" cy="71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Archer, bow and arrows</a:t>
          </a:r>
        </a:p>
      </dsp:txBody>
      <dsp:txXfrm>
        <a:off x="0" y="439"/>
        <a:ext cx="9613860" cy="719687"/>
      </dsp:txXfrm>
    </dsp:sp>
    <dsp:sp modelId="{FDFA5AC3-46FB-C742-A95C-E21D7E5F3B19}">
      <dsp:nvSpPr>
        <dsp:cNvPr id="0" name=""/>
        <dsp:cNvSpPr/>
      </dsp:nvSpPr>
      <dsp:spPr>
        <a:xfrm>
          <a:off x="0" y="720126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B3541-7B79-964C-8A0E-BAA2E11C345A}">
      <dsp:nvSpPr>
        <dsp:cNvPr id="0" name=""/>
        <dsp:cNvSpPr/>
      </dsp:nvSpPr>
      <dsp:spPr>
        <a:xfrm>
          <a:off x="0" y="720126"/>
          <a:ext cx="9613860" cy="71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Target</a:t>
          </a:r>
        </a:p>
      </dsp:txBody>
      <dsp:txXfrm>
        <a:off x="0" y="720126"/>
        <a:ext cx="9613860" cy="719687"/>
      </dsp:txXfrm>
    </dsp:sp>
    <dsp:sp modelId="{D37D2AD7-08B4-C545-B6A5-507424C76E0F}">
      <dsp:nvSpPr>
        <dsp:cNvPr id="0" name=""/>
        <dsp:cNvSpPr/>
      </dsp:nvSpPr>
      <dsp:spPr>
        <a:xfrm>
          <a:off x="0" y="1439814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BF3CE-9376-AD48-ABA8-1C879501C882}">
      <dsp:nvSpPr>
        <dsp:cNvPr id="0" name=""/>
        <dsp:cNvSpPr/>
      </dsp:nvSpPr>
      <dsp:spPr>
        <a:xfrm>
          <a:off x="0" y="1439814"/>
          <a:ext cx="9613860" cy="71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Arrow spine chart</a:t>
          </a:r>
        </a:p>
      </dsp:txBody>
      <dsp:txXfrm>
        <a:off x="0" y="1439814"/>
        <a:ext cx="9613860" cy="719687"/>
      </dsp:txXfrm>
    </dsp:sp>
    <dsp:sp modelId="{5639E651-B87A-4F43-8757-E99DDE6B3FD1}">
      <dsp:nvSpPr>
        <dsp:cNvPr id="0" name=""/>
        <dsp:cNvSpPr/>
      </dsp:nvSpPr>
      <dsp:spPr>
        <a:xfrm>
          <a:off x="0" y="2159501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DB0EB-55A6-9F40-B1DF-1E89E9A6F5F3}">
      <dsp:nvSpPr>
        <dsp:cNvPr id="0" name=""/>
        <dsp:cNvSpPr/>
      </dsp:nvSpPr>
      <dsp:spPr>
        <a:xfrm>
          <a:off x="0" y="2159501"/>
          <a:ext cx="9613860" cy="71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Brace height gauge, limb alignment gauges, bow weight scales</a:t>
          </a:r>
        </a:p>
      </dsp:txBody>
      <dsp:txXfrm>
        <a:off x="0" y="2159501"/>
        <a:ext cx="9613860" cy="719687"/>
      </dsp:txXfrm>
    </dsp:sp>
    <dsp:sp modelId="{A4EF8F12-0E6A-7F41-A45D-B56D80FD46CE}">
      <dsp:nvSpPr>
        <dsp:cNvPr id="0" name=""/>
        <dsp:cNvSpPr/>
      </dsp:nvSpPr>
      <dsp:spPr>
        <a:xfrm>
          <a:off x="0" y="2879189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BB491-D4E2-6F4B-BD14-08DCE071A0FA}">
      <dsp:nvSpPr>
        <dsp:cNvPr id="0" name=""/>
        <dsp:cNvSpPr/>
      </dsp:nvSpPr>
      <dsp:spPr>
        <a:xfrm>
          <a:off x="0" y="2879189"/>
          <a:ext cx="9613860" cy="71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Allen keys, screwdriver, bow stringer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0" y="2879189"/>
        <a:ext cx="9613860" cy="71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1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570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8637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44735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386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210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1402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52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2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0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2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0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6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4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E03-BC17-41A7-854C-DFAB672737DC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8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79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strecurvebowguide.com/tuning-your-recurve-bow-part-1/" TargetMode="External"/><Relationship Id="rId2" Type="http://schemas.openxmlformats.org/officeDocument/2006/relationships/hyperlink" Target="https://www.bow-international.com/features/best-method-for-recurve-tunin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ge mountains with sunlit summits">
            <a:extLst>
              <a:ext uri="{FF2B5EF4-FFF2-40B4-BE49-F238E27FC236}">
                <a16:creationId xmlns:a16="http://schemas.microsoft.com/office/drawing/2014/main" xmlns="" id="{A4B397E0-7B6F-305B-E862-D18DF8AF2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0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643D4-7BD2-A341-9976-752D70E46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463" y="1685677"/>
            <a:ext cx="4181444" cy="236267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BASIC BOW SET UP AND TUNING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31BEAE-EDEA-7C4F-9FFB-8E8E11876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4048350"/>
            <a:ext cx="3283888" cy="816301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Carol Bladen March 2022</a:t>
            </a:r>
          </a:p>
        </p:txBody>
      </p:sp>
    </p:spTree>
    <p:extLst>
      <p:ext uri="{BB962C8B-B14F-4D97-AF65-F5344CB8AC3E}">
        <p14:creationId xmlns:p14="http://schemas.microsoft.com/office/powerpoint/2010/main" val="391106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9">
            <a:extLst>
              <a:ext uri="{FF2B5EF4-FFF2-40B4-BE49-F238E27FC236}">
                <a16:creationId xmlns:a16="http://schemas.microsoft.com/office/drawing/2014/main" xmlns="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xmlns="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44B3F7E0-242D-1B45-B5E5-8A28AB904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2" r="10924" b="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Rectangle 13">
            <a:extLst>
              <a:ext uri="{FF2B5EF4-FFF2-40B4-BE49-F238E27FC236}">
                <a16:creationId xmlns:a16="http://schemas.microsoft.com/office/drawing/2014/main" xmlns="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84AC4-F86A-3642-B3ED-C580B752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TILLER 1</a:t>
            </a:r>
          </a:p>
        </p:txBody>
      </p:sp>
      <p:pic>
        <p:nvPicPr>
          <p:cNvPr id="43" name="Picture 15">
            <a:extLst>
              <a:ext uri="{FF2B5EF4-FFF2-40B4-BE49-F238E27FC236}">
                <a16:creationId xmlns:a16="http://schemas.microsoft.com/office/drawing/2014/main" xmlns="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E049A2-0017-194C-9729-4F988504B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 dirty="0"/>
              <a:t>HOW DO WE MEASURE THE TILLER?</a:t>
            </a:r>
          </a:p>
          <a:p>
            <a:endParaRPr lang="en-US" sz="2000" dirty="0"/>
          </a:p>
          <a:p>
            <a:r>
              <a:rPr lang="en-US" sz="2000" dirty="0"/>
              <a:t>IT IS THE DIFFERENCE IN THE DISTANCE OF THE TOP LIMB TO THE STRING AND THE DISTANCE OF THE BOTTOM LIMB TO THE STRING</a:t>
            </a:r>
          </a:p>
          <a:p>
            <a:r>
              <a:rPr lang="en-US" sz="2000" dirty="0"/>
              <a:t>ON THE DIAGRAM: </a:t>
            </a:r>
          </a:p>
          <a:p>
            <a:r>
              <a:rPr lang="en-US" sz="2000" dirty="0"/>
              <a:t>TILLER = (TOP-BOTTOM MEASUREMENTS)</a:t>
            </a:r>
          </a:p>
          <a:p>
            <a:r>
              <a:rPr lang="en-US" sz="2000" dirty="0"/>
              <a:t>USUALLY THE TILLER IS APPROX 3-4MM BUT WILL VARY </a:t>
            </a:r>
          </a:p>
        </p:txBody>
      </p:sp>
    </p:spTree>
    <p:extLst>
      <p:ext uri="{BB962C8B-B14F-4D97-AF65-F5344CB8AC3E}">
        <p14:creationId xmlns:p14="http://schemas.microsoft.com/office/powerpoint/2010/main" val="25552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05A9BAA-B344-45D2-838C-73856C4B1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90434AA-4632-440E-9AE7-411396A77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462FD1E-E713-4FD4-8746-671C94672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person shooting a bow and arrow&#10;&#10;Description automatically generated">
            <a:extLst>
              <a:ext uri="{FF2B5EF4-FFF2-40B4-BE49-F238E27FC236}">
                <a16:creationId xmlns:a16="http://schemas.microsoft.com/office/drawing/2014/main" xmlns="" id="{0B2455F8-3BAE-3641-90B6-5F3274B71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0" r="16049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8A4CDE5-C7BC-41E1-8A4A-79E024CC0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97A94-D383-5941-8594-D90BB184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TILLER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5C7952-5703-489E-8DBD-F2EFAC8EE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78D983-836B-1A46-A2AA-8ABB994F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/>
              <a:t>WHAT IS THE BOW TILLER?</a:t>
            </a:r>
          </a:p>
          <a:p>
            <a:r>
              <a:rPr lang="en-US" sz="1600"/>
              <a:t>HOW DO YOU MEASURE IT?</a:t>
            </a:r>
          </a:p>
          <a:p>
            <a:endParaRPr lang="en-US" sz="1600"/>
          </a:p>
          <a:p>
            <a:r>
              <a:rPr lang="en-US" sz="1600"/>
              <a:t>TILLER IS THE RELATIONSHIP BETWEEN THE STIFFNESS OF THE 2 LIMBS</a:t>
            </a:r>
          </a:p>
          <a:p>
            <a:r>
              <a:rPr lang="en-US" sz="1600"/>
              <a:t>THE BOTTOM LIMB IS SLIGHTLY STIFFER THAN THE TOP LIMB</a:t>
            </a:r>
          </a:p>
          <a:p>
            <a:r>
              <a:rPr lang="en-US" sz="1600"/>
              <a:t>IT IS RELATED TO THE POSITION OF THE BOW HAND ON THE HANDLE</a:t>
            </a:r>
          </a:p>
          <a:p>
            <a:r>
              <a:rPr lang="en-US" sz="1600"/>
              <a:t>THE ARROW WILL LIE APPROX 5CM ABOVE THIS POINT AT FULL DRAW</a:t>
            </a:r>
          </a:p>
        </p:txBody>
      </p:sp>
    </p:spTree>
    <p:extLst>
      <p:ext uri="{BB962C8B-B14F-4D97-AF65-F5344CB8AC3E}">
        <p14:creationId xmlns:p14="http://schemas.microsoft.com/office/powerpoint/2010/main" val="207020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8DEED-F0C8-AD48-A558-C013D25B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E9FC98-56BC-0E42-9F82-1E9CF9583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BOW MAKER SETS THE LIMBS SO THAT THE TOP LIMB IS SLIGHTLY FURTHER AWAY FROM THE STRING THAN THE BOTTOM LIMB AND THE BOTTOM LIMB IS SLIGHTLY STIFFER</a:t>
            </a:r>
          </a:p>
          <a:p>
            <a:r>
              <a:rPr lang="en-US" dirty="0"/>
              <a:t>THIS ALLOWS THE FORCES ON THE ARROW TO BE  EQUALISED FROM THE TWO LIMBS</a:t>
            </a:r>
          </a:p>
          <a:p>
            <a:r>
              <a:rPr lang="en-US" dirty="0"/>
              <a:t>THE TWO LIMBS ARE DRAWN RELATIVE TO ONE POINT, (THE BOW HAND) BUT THE FORCES ARE DIRECTED INTO THE ARROW AT ANOTHER POINT</a:t>
            </a:r>
          </a:p>
        </p:txBody>
      </p:sp>
    </p:spTree>
    <p:extLst>
      <p:ext uri="{BB962C8B-B14F-4D97-AF65-F5344CB8AC3E}">
        <p14:creationId xmlns:p14="http://schemas.microsoft.com/office/powerpoint/2010/main" val="3369403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1C444-183B-FD40-AB1D-BCAB26DA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TILLER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4656B0-C9D0-C14B-84A6-180FAC00E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DONE BY MOVING THE LIMB BOLTS IN OR OUT, TO SET THE MEASUREMENTS TO THE DESIRED TILLER</a:t>
            </a:r>
          </a:p>
          <a:p>
            <a:r>
              <a:rPr lang="en-US" dirty="0"/>
              <a:t>BUT:</a:t>
            </a:r>
          </a:p>
          <a:p>
            <a:r>
              <a:rPr lang="en-US" dirty="0"/>
              <a:t>THIS MAY CHANGE THE DRAW WEIGHT!!</a:t>
            </a:r>
          </a:p>
          <a:p>
            <a:r>
              <a:rPr lang="en-US" dirty="0"/>
              <a:t>WHATEVER CHANGE YOU MAKE TO THE TOP LIMB BOLT YOU DO THE OPPOSITE ON THE BOTTOM LIMB BOLT</a:t>
            </a:r>
          </a:p>
          <a:p>
            <a:r>
              <a:rPr lang="en-US" dirty="0"/>
              <a:t>FOR EXAMPLE, 1 FULL TURN INWARDS ON THE TOP NEEDS 1 FULL TURN OUTWARDS ON THE BOTTOM</a:t>
            </a:r>
          </a:p>
        </p:txBody>
      </p:sp>
    </p:spTree>
    <p:extLst>
      <p:ext uri="{BB962C8B-B14F-4D97-AF65-F5344CB8AC3E}">
        <p14:creationId xmlns:p14="http://schemas.microsoft.com/office/powerpoint/2010/main" val="8271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F28EB-2CE8-3642-817A-B5C03928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BRACING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CCF217-8EAF-4340-9227-06749D0B8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BRACING HEIGHT?</a:t>
            </a:r>
          </a:p>
          <a:p>
            <a:r>
              <a:rPr lang="en-US" dirty="0"/>
              <a:t>WHAT DOES IT MEAN?</a:t>
            </a:r>
          </a:p>
          <a:p>
            <a:r>
              <a:rPr lang="en-US" dirty="0"/>
              <a:t>HOW DO YOU MEASURE IT?</a:t>
            </a:r>
          </a:p>
        </p:txBody>
      </p:sp>
    </p:spTree>
    <p:extLst>
      <p:ext uri="{BB962C8B-B14F-4D97-AF65-F5344CB8AC3E}">
        <p14:creationId xmlns:p14="http://schemas.microsoft.com/office/powerpoint/2010/main" val="35533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0B021-1EE1-D345-B623-B86DFA5D7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BRACING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7E1431-D60D-F54F-A460-E9CDD0932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DISTANCE FROM THE BOW TO THE STRING</a:t>
            </a:r>
          </a:p>
          <a:p>
            <a:r>
              <a:rPr lang="en-US" dirty="0"/>
              <a:t>BUT WHERE ON THE BOW?</a:t>
            </a:r>
          </a:p>
          <a:p>
            <a:r>
              <a:rPr lang="en-US" dirty="0"/>
              <a:t>THERE ARE DIFFERING OPINIONS</a:t>
            </a:r>
          </a:p>
          <a:p>
            <a:r>
              <a:rPr lang="en-US" dirty="0"/>
              <a:t>MOST PEOPLE MEASURE TO THE THROAT OF THE HANDLE</a:t>
            </a:r>
          </a:p>
          <a:p>
            <a:r>
              <a:rPr lang="en-US" dirty="0"/>
              <a:t>OR TO THE CENTRE OF THE PRESSURE BUTTON </a:t>
            </a:r>
          </a:p>
        </p:txBody>
      </p:sp>
    </p:spTree>
    <p:extLst>
      <p:ext uri="{BB962C8B-B14F-4D97-AF65-F5344CB8AC3E}">
        <p14:creationId xmlns:p14="http://schemas.microsoft.com/office/powerpoint/2010/main" val="435855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F9E774-F054-4892-8E69-C76B2C854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F6A099-2A38-4C66-88FF-FDBCB564E5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D98427-7B26-46E2-93FE-CB8CD38542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5A4233-F980-4EF6-B2C0-D7C63E752A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34110-7CE0-F94D-995F-EAEFD652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WHERE TO MEASURE?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B7E3E62-AACE-4D18-93B3-B4C452E2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505B45C-CA18-BD8D-38DF-4A2744EA6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84" y="2522126"/>
            <a:ext cx="3656289" cy="3599316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AT RIGHT ANGLES TO STRING</a:t>
            </a:r>
          </a:p>
          <a:p>
            <a:r>
              <a:rPr lang="en-US" sz="1400" dirty="0">
                <a:solidFill>
                  <a:srgbClr val="FFFFFF"/>
                </a:solidFill>
              </a:rPr>
              <a:t>TO CENTRE OF BUTTON?</a:t>
            </a:r>
          </a:p>
          <a:p>
            <a:r>
              <a:rPr lang="en-US" sz="1400" dirty="0">
                <a:solidFill>
                  <a:srgbClr val="FFFFFF"/>
                </a:solidFill>
              </a:rPr>
              <a:t>TO THROAT OF BOW?</a:t>
            </a:r>
          </a:p>
          <a:p>
            <a:r>
              <a:rPr lang="en-US" sz="1400" dirty="0">
                <a:solidFill>
                  <a:srgbClr val="FFFFFF"/>
                </a:solidFill>
              </a:rPr>
              <a:t>TO FIXED POINT ON BOW?</a:t>
            </a:r>
          </a:p>
          <a:p>
            <a:endParaRPr lang="en-US" sz="1400" dirty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421B5709-714B-4EA8-8C75-C105D9B4D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stone, bicycle&#10;&#10;Description automatically generated">
            <a:extLst>
              <a:ext uri="{FF2B5EF4-FFF2-40B4-BE49-F238E27FC236}">
                <a16:creationId xmlns:a16="http://schemas.microsoft.com/office/drawing/2014/main" xmlns="" id="{ED236B72-EFFA-A440-87BC-3C0F0765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5" y="1314627"/>
            <a:ext cx="5629268" cy="422195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0066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735E6-BDA8-2742-86C1-9C6C1BB9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BRACING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8BDCB2-647F-944A-80CC-997FAD8A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SHOULD IT BE</a:t>
            </a:r>
          </a:p>
          <a:p>
            <a:r>
              <a:rPr lang="en-US" dirty="0"/>
              <a:t>CHECK MANUFACTURERS INFORMATION</a:t>
            </a:r>
          </a:p>
          <a:p>
            <a:r>
              <a:rPr lang="en-US" dirty="0"/>
              <a:t>VARIES DEPENDING ON THE BOW AND THE BOW LENGTH</a:t>
            </a:r>
          </a:p>
          <a:p>
            <a:r>
              <a:rPr lang="en-US" dirty="0"/>
              <a:t>CHECK THE TABLE FOR A GUIDE</a:t>
            </a:r>
          </a:p>
          <a:p>
            <a:r>
              <a:rPr lang="en-US" dirty="0"/>
              <a:t>THE GUIDES GIVE A RANGE FOR THAT BOW</a:t>
            </a:r>
          </a:p>
        </p:txBody>
      </p:sp>
    </p:spTree>
    <p:extLst>
      <p:ext uri="{BB962C8B-B14F-4D97-AF65-F5344CB8AC3E}">
        <p14:creationId xmlns:p14="http://schemas.microsoft.com/office/powerpoint/2010/main" val="59196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BA36B-D885-AF43-B6B9-4E54D59B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OPTIMUM BRACE HEIGHT?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6BF3CF-30DC-4941-B848-DCB265AF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FACTORS:</a:t>
            </a:r>
          </a:p>
          <a:p>
            <a:r>
              <a:rPr lang="en-US" dirty="0"/>
              <a:t>1. THE SOUND-THE STRING SHOULD SOUND QUIET WHEN SHOT</a:t>
            </a:r>
          </a:p>
          <a:p>
            <a:r>
              <a:rPr lang="en-US" dirty="0"/>
              <a:t>2 EYEBALLING THE BOW AND STRING-DOES IT LOOK ABOUT RIGHT?</a:t>
            </a:r>
          </a:p>
          <a:p>
            <a:r>
              <a:rPr lang="en-US" dirty="0"/>
              <a:t>THIS IS THE ART OF TUNING!</a:t>
            </a:r>
          </a:p>
          <a:p>
            <a:endParaRPr lang="en-US" dirty="0"/>
          </a:p>
          <a:p>
            <a:r>
              <a:rPr lang="en-US" dirty="0"/>
              <a:t>MOST BOWS SHOOT BETTER WITH THE BH AT THE UPPER END OF THE RECCOMMENDED RANGE</a:t>
            </a:r>
          </a:p>
        </p:txBody>
      </p:sp>
    </p:spTree>
    <p:extLst>
      <p:ext uri="{BB962C8B-B14F-4D97-AF65-F5344CB8AC3E}">
        <p14:creationId xmlns:p14="http://schemas.microsoft.com/office/powerpoint/2010/main" val="106532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702C78-2088-314C-80AD-D513E6FC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BRACING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78FC0A-B80B-CA4C-A3B6-CEE80638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OF WARNING:</a:t>
            </a:r>
          </a:p>
          <a:p>
            <a:endParaRPr lang="en-US" dirty="0"/>
          </a:p>
          <a:p>
            <a:r>
              <a:rPr lang="en-US" dirty="0"/>
              <a:t>THE BRACING HEIGHT WILL NOT STAY THE SAME</a:t>
            </a:r>
          </a:p>
          <a:p>
            <a:r>
              <a:rPr lang="en-US" dirty="0"/>
              <a:t>ONCE A FEW ARROWS ARE SHOT, THE STRING MAY STRETCH AND CHANGE THE BH</a:t>
            </a:r>
          </a:p>
          <a:p>
            <a:endParaRPr lang="en-US" dirty="0"/>
          </a:p>
          <a:p>
            <a:r>
              <a:rPr lang="en-US" dirty="0"/>
              <a:t>WORTH RECHECKING!!</a:t>
            </a:r>
          </a:p>
          <a:p>
            <a:r>
              <a:rPr lang="en-US" dirty="0"/>
              <a:t>MAKE SURE YOU RECORD IT!!</a:t>
            </a:r>
          </a:p>
        </p:txBody>
      </p:sp>
    </p:spTree>
    <p:extLst>
      <p:ext uri="{BB962C8B-B14F-4D97-AF65-F5344CB8AC3E}">
        <p14:creationId xmlns:p14="http://schemas.microsoft.com/office/powerpoint/2010/main" val="161629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C610D2AE-07EF-436A-9755-AA8DF4B93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ACDD17-9043-46DF-882D-420365B79C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2D8AD5-434A-4C0E-9F5B-C1AFD645F3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5918B-FF61-754A-AE4A-A61DF259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WHAT IS BOW TUNING?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92B246D-47CC-40F8-8DE7-B65D409E9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03E4407-81A7-9FB0-47D9-B51D6A4A8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en-US" sz="1800" dirty="0"/>
              <a:t>WHAT IS THE PURPOSE OF TUNING A BOW</a:t>
            </a:r>
          </a:p>
          <a:p>
            <a:r>
              <a:rPr lang="en-US" sz="1800" dirty="0"/>
              <a:t>WHY DOES IT MATTER</a:t>
            </a:r>
          </a:p>
          <a:p>
            <a:r>
              <a:rPr lang="en-US" sz="1800"/>
              <a:t>WHAT ARE THE OBJECTIVES</a:t>
            </a:r>
          </a:p>
        </p:txBody>
      </p:sp>
      <p:pic>
        <p:nvPicPr>
          <p:cNvPr id="5" name="Content Placeholder 4" descr="A person working on a bicycle&#10;&#10;Description automatically generated with medium confidence">
            <a:extLst>
              <a:ext uri="{FF2B5EF4-FFF2-40B4-BE49-F238E27FC236}">
                <a16:creationId xmlns:a16="http://schemas.microsoft.com/office/drawing/2014/main" xmlns="" id="{DF4E541F-9E45-F846-9E64-6B7F28B47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316535"/>
            <a:ext cx="6303134" cy="419444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66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7643BA-4703-7E4F-88F5-83B6E7FD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NEXT-THE NOCKING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5B4675-5D1F-C748-8165-E9DEE9CC9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NOCKING POINT</a:t>
            </a:r>
          </a:p>
          <a:p>
            <a:r>
              <a:rPr lang="en-US" dirty="0"/>
              <a:t>WHERE DO YOU DECIDE TO SET THE NP?</a:t>
            </a:r>
          </a:p>
          <a:p>
            <a:r>
              <a:rPr lang="en-US" dirty="0"/>
              <a:t>THERE IS A RELATIONSHIP BETWEEN TILLER AND NP HEIGHT</a:t>
            </a:r>
          </a:p>
          <a:p>
            <a:r>
              <a:rPr lang="en-US" dirty="0"/>
              <a:t>MANY PEOPLE SAY TO SET THE NP HEIGHT AT THE SAME DISTANCE ABOVE SQUARE AS THE TILLER (AS A START)</a:t>
            </a:r>
          </a:p>
        </p:txBody>
      </p:sp>
    </p:spTree>
    <p:extLst>
      <p:ext uri="{BB962C8B-B14F-4D97-AF65-F5344CB8AC3E}">
        <p14:creationId xmlns:p14="http://schemas.microsoft.com/office/powerpoint/2010/main" val="19372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DF5C3E-BDAB-40E6-A40B-8C05D8CD3F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90C31A-86E3-472B-B929-496667598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D3589A-DB65-424B-ACF1-5C8155F1C3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F784D76-D302-4160-A2D4-C2F4AB76D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63DC5-754F-FF4F-8A94-90EF6F24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NOCKING POINT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8D9710-1A5F-4D24-B654-F2081DE60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3EFAE-63FF-3E47-A41B-93FE248E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MOST PEOPLE RECOMMEND 1/8 TO 3/16 INCHES ABOVE SQUARE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THAT’S 3 TO 5 MM FOR METRIC FOLK!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WHY IS IT ABOVE SQUARE?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YOU CAN ATTACH A TEMPORARY NP WHILE TUNING AND ATTACH A PERMANENT ONE LATER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B57E7D2-A94B-4A8D-B58F-D3E30C235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7FD5634-B57D-6C45-98E0-B68390964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2396667"/>
            <a:ext cx="4178419" cy="205787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4414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DF5C3E-BDAB-40E6-A40B-8C05D8CD3F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90C31A-86E3-472B-B929-496667598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D3589A-DB65-424B-ACF1-5C8155F1C3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F784D76-D302-4160-A2D4-C2F4AB76D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D5E3C-03E0-424B-A0F3-EA4AAF06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NOCKING POINT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8D9710-1A5F-4D24-B654-F2081DE60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2A49B0-16B9-4549-A658-0553158E3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TO SET THE NOCKING POINT 1: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WITH A SUITABLE BRACING HEIGHT, SHOOT ARROWS AT 20YRDS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OBSERVE THE ANGLE AT WHICH THE ARROWS LAND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IF HORIZONTAL NP IS GOOD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IF POINTS LOWER THAN NOCK THE NP IS TOO HIGH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IF POINTS ARE HIGHER THAN NOCK THE NP IS TOO LOW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B57E7D2-A94B-4A8D-B58F-D3E30C235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7F619FD8-D53C-C347-B701-125E347D7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2347517"/>
            <a:ext cx="4178419" cy="215617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73057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0">
            <a:extLst>
              <a:ext uri="{FF2B5EF4-FFF2-40B4-BE49-F238E27FC236}">
                <a16:creationId xmlns:a16="http://schemas.microsoft.com/office/drawing/2014/main" xmlns="" id="{B3F9E774-F054-4892-8E69-C76B2C854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32" name="Picture 22">
            <a:extLst>
              <a:ext uri="{FF2B5EF4-FFF2-40B4-BE49-F238E27FC236}">
                <a16:creationId xmlns:a16="http://schemas.microsoft.com/office/drawing/2014/main" xmlns="" id="{BEF6A099-2A38-4C66-88FF-FDBCB564E5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24">
            <a:extLst>
              <a:ext uri="{FF2B5EF4-FFF2-40B4-BE49-F238E27FC236}">
                <a16:creationId xmlns:a16="http://schemas.microsoft.com/office/drawing/2014/main" xmlns="" id="{D0D98427-7B26-46E2-93FE-CB8CD38542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xmlns="" id="{B15A4233-F980-4EF6-B2C0-D7C63E752A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4385C-6223-F647-8D07-B0B62B8C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NOCKING POINT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B7E3E62-AACE-4D18-93B3-B4C452E2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01602B-46D5-3A42-AAA3-699A7787F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TO SET NP 2: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SHOOTING FLETCHED AND BARE SHAFT</a:t>
            </a:r>
          </a:p>
          <a:p>
            <a:r>
              <a:rPr lang="en-US" sz="1400" dirty="0">
                <a:solidFill>
                  <a:srgbClr val="FFFFFF"/>
                </a:solidFill>
              </a:rPr>
              <a:t>SHOOT 3 FLETCHED AND 3 UNFLETCHED</a:t>
            </a:r>
          </a:p>
          <a:p>
            <a:r>
              <a:rPr lang="en-US" sz="1400" dirty="0">
                <a:solidFill>
                  <a:srgbClr val="FFFFFF"/>
                </a:solidFill>
              </a:rPr>
              <a:t>IF THE UNFLETCHED ARROWS LOWER THAN FLETCHED THE NOCKING POINT IS TOO HIGH</a:t>
            </a:r>
          </a:p>
          <a:p>
            <a:r>
              <a:rPr lang="en-US" sz="1400" dirty="0">
                <a:solidFill>
                  <a:srgbClr val="FFFFFF"/>
                </a:solidFill>
              </a:rPr>
              <a:t>IF THE UNFLETCHED ARROWS ARE HIGH THEN THE NOCK POINT IS TOO LOW</a:t>
            </a: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421B5709-714B-4EA8-8C75-C105D9B4D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EEF24F1F-3B0D-ED4B-8B01-DF41D366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5" y="1887373"/>
            <a:ext cx="5629268" cy="30764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92412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FA7CA-25D1-5649-BAFF-D8400B7B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REST AND PRESSURE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8A071B-ACAE-B441-9BC0-D53DF2AA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REST MUST BE FAR ENOUGH BELOW THE BUTTON TO ALLOW THE BUTTON TO MOVE FREELY</a:t>
            </a:r>
          </a:p>
          <a:p>
            <a:r>
              <a:rPr lang="en-US" dirty="0"/>
              <a:t>THE BUTTON SHOULD BE SLIGHTLY ABOVE THE CENTRE LINE OF THE ARROW TO ALLOW CLEARANCE AND REDUCE THE TENDENCY FOR THE ARROW TO RIDE UP ON THE BUTTON</a:t>
            </a:r>
          </a:p>
          <a:p>
            <a:r>
              <a:rPr lang="en-US" dirty="0"/>
              <a:t>ARROW CLEARANCE IS KEY!</a:t>
            </a:r>
          </a:p>
        </p:txBody>
      </p:sp>
    </p:spTree>
    <p:extLst>
      <p:ext uri="{BB962C8B-B14F-4D97-AF65-F5344CB8AC3E}">
        <p14:creationId xmlns:p14="http://schemas.microsoft.com/office/powerpoint/2010/main" val="18121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3D328-F510-5448-83C4-1741C6BB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AND REST</a:t>
            </a:r>
          </a:p>
        </p:txBody>
      </p:sp>
      <p:pic>
        <p:nvPicPr>
          <p:cNvPr id="4" name="Content Placeholder 3" descr="A close-up of a boot&#10;&#10;Description automatically generated with low confidence">
            <a:extLst>
              <a:ext uri="{FF2B5EF4-FFF2-40B4-BE49-F238E27FC236}">
                <a16:creationId xmlns:a16="http://schemas.microsoft.com/office/drawing/2014/main" xmlns="" id="{4AEAF771-D2C3-D449-8BF8-82ED96BF5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550" y="2336800"/>
            <a:ext cx="3556876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55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42223-B5B0-E54A-8F33-63BA9792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5072AF-BCFA-FD44-8EDC-C82192D1B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2 POSSIBLE ADJUSTMENTS?</a:t>
            </a:r>
          </a:p>
          <a:p>
            <a:endParaRPr lang="en-US" dirty="0"/>
          </a:p>
          <a:p>
            <a:r>
              <a:rPr lang="en-US" dirty="0"/>
              <a:t>ANSWER:</a:t>
            </a:r>
          </a:p>
          <a:p>
            <a:r>
              <a:rPr lang="en-US" dirty="0"/>
              <a:t>1. SCREWING THE WHOLE UNIT IN OR OUT</a:t>
            </a:r>
          </a:p>
          <a:p>
            <a:r>
              <a:rPr lang="en-US" dirty="0"/>
              <a:t>2. INCREASING OR DECREASING SPRING TENSION</a:t>
            </a:r>
          </a:p>
        </p:txBody>
      </p:sp>
    </p:spTree>
    <p:extLst>
      <p:ext uri="{BB962C8B-B14F-4D97-AF65-F5344CB8AC3E}">
        <p14:creationId xmlns:p14="http://schemas.microsoft.com/office/powerpoint/2010/main" val="31979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36469-189D-134E-B41F-675009DF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CENTRE 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F53AA2-FF86-6B4A-9200-0C242323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CENTRE SHOT?</a:t>
            </a:r>
          </a:p>
          <a:p>
            <a:endParaRPr lang="en-US" dirty="0"/>
          </a:p>
          <a:p>
            <a:r>
              <a:rPr lang="en-US" dirty="0"/>
              <a:t>HOW IS IT SET?</a:t>
            </a:r>
          </a:p>
          <a:p>
            <a:endParaRPr lang="en-US" dirty="0"/>
          </a:p>
          <a:p>
            <a:r>
              <a:rPr lang="en-US" dirty="0"/>
              <a:t>HOW IS IT CHANGED?</a:t>
            </a:r>
          </a:p>
        </p:txBody>
      </p:sp>
    </p:spTree>
    <p:extLst>
      <p:ext uri="{BB962C8B-B14F-4D97-AF65-F5344CB8AC3E}">
        <p14:creationId xmlns:p14="http://schemas.microsoft.com/office/powerpoint/2010/main" val="1640186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57A102-672F-D849-AD56-0FD51636F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CENTRE 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2C2C47-84FF-C84C-9B4D-01FA0A376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RECURVE:</a:t>
            </a:r>
          </a:p>
          <a:p>
            <a:r>
              <a:rPr lang="en-US" dirty="0"/>
              <a:t>1.PLACE ARROW ON STRING</a:t>
            </a:r>
          </a:p>
          <a:p>
            <a:r>
              <a:rPr lang="en-US" dirty="0"/>
              <a:t>2. LINE UP STRING WITH LIMB CENTRES</a:t>
            </a:r>
          </a:p>
          <a:p>
            <a:r>
              <a:rPr lang="en-US" dirty="0"/>
              <a:t>3. LOOK ALONG ARROW WITH CENTRE LINE IN YOUR EYE</a:t>
            </a:r>
          </a:p>
          <a:p>
            <a:r>
              <a:rPr lang="en-US" dirty="0"/>
              <a:t>4. IS THE ARROW TO THE LEFT OR THE RIGHT OF THE STRING?</a:t>
            </a:r>
          </a:p>
          <a:p>
            <a:r>
              <a:rPr lang="en-US" dirty="0"/>
              <a:t>5. IDEALLY IT SHOULD BE SLIGHTLY LEFT (APPROX ½ THE SHAFT?)</a:t>
            </a:r>
          </a:p>
          <a:p>
            <a:r>
              <a:rPr lang="en-US" dirty="0"/>
              <a:t>6. ADJUST BY SCREWING THE WHOLE BUTTON IN OR OUT</a:t>
            </a:r>
          </a:p>
        </p:txBody>
      </p:sp>
    </p:spTree>
    <p:extLst>
      <p:ext uri="{BB962C8B-B14F-4D97-AF65-F5344CB8AC3E}">
        <p14:creationId xmlns:p14="http://schemas.microsoft.com/office/powerpoint/2010/main" val="3714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4688B-4D08-2246-AF65-505C1FEB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SPRING 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F6E7EB-54B1-AF4A-9EB2-922F1F380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THE SPRING DO IN A BUTTON?</a:t>
            </a:r>
          </a:p>
          <a:p>
            <a:endParaRPr lang="en-US" dirty="0"/>
          </a:p>
          <a:p>
            <a:r>
              <a:rPr lang="en-US" dirty="0"/>
              <a:t>IT PUSHES THE ARROW OUT FROM THE BOW (ALLOWING CLEARANCE AND THE ARCHER’S PARADOX TO OCCUR CORRECTLY)</a:t>
            </a:r>
          </a:p>
          <a:p>
            <a:endParaRPr lang="en-US" dirty="0"/>
          </a:p>
          <a:p>
            <a:r>
              <a:rPr lang="en-US" dirty="0"/>
              <a:t>WHAT ELSE IS IMPORTANT?</a:t>
            </a:r>
          </a:p>
          <a:p>
            <a:endParaRPr lang="en-US" dirty="0"/>
          </a:p>
          <a:p>
            <a:r>
              <a:rPr lang="en-US" dirty="0"/>
              <a:t>ARROW SPINE-THE ARROWS MUST BE MATCHED TO THE BOW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2B38B-AE5F-6B4B-AAB1-E5542935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TUNING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ADDB9-AA80-0F43-8C0C-C1DEFDB29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SETTING UP THE BOW TO BE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MAKING THE SET UP FORGIVING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GETTING THE ARROW GROUP AS SMALL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THAT INDIVIDUAL ARCHER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THEIR SKILL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THEIR EQUIPMENT LEVEL</a:t>
            </a:r>
          </a:p>
        </p:txBody>
      </p:sp>
    </p:spTree>
    <p:extLst>
      <p:ext uri="{BB962C8B-B14F-4D97-AF65-F5344CB8AC3E}">
        <p14:creationId xmlns:p14="http://schemas.microsoft.com/office/powerpoint/2010/main" val="7767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885ED-44DE-F94F-815D-2C805C15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THE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2FDC49-9C86-B34C-8B6E-F398441FA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DO THIS?</a:t>
            </a:r>
          </a:p>
          <a:p>
            <a:endParaRPr lang="en-US" dirty="0"/>
          </a:p>
          <a:p>
            <a:r>
              <a:rPr lang="en-US" dirty="0"/>
              <a:t>BARE SHAFT TUNING</a:t>
            </a:r>
          </a:p>
          <a:p>
            <a:endParaRPr lang="en-US" dirty="0"/>
          </a:p>
          <a:p>
            <a:r>
              <a:rPr lang="en-US" dirty="0"/>
              <a:t>WALKBACK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1E84B-CED8-094D-A251-AD8BA05F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TUNING-BARESHAFT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584D79-2B4A-8642-B8F6-CB9FFD164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ANALYSING THE POSITION OF BARE SHAFTS RELATIVE TO FLETCHED ARROWS</a:t>
            </a:r>
          </a:p>
          <a:p>
            <a:r>
              <a:rPr lang="en-US" dirty="0"/>
              <a:t>TRYING TO BRING THE BARESHAFTS CLOSER TO THE FLETCHED GROUP</a:t>
            </a:r>
          </a:p>
          <a:p>
            <a:r>
              <a:rPr lang="en-US" dirty="0"/>
              <a:t>MANY RECURVE SHOOTERS FIND THE BARESHAFT SHOOTS SLIGHTLY LOW AND SLIGHTLY LEFT OF THE FLETCHED GROUP, THOUGH STILL CLOSE</a:t>
            </a:r>
          </a:p>
        </p:txBody>
      </p:sp>
    </p:spTree>
    <p:extLst>
      <p:ext uri="{BB962C8B-B14F-4D97-AF65-F5344CB8AC3E}">
        <p14:creationId xmlns:p14="http://schemas.microsoft.com/office/powerpoint/2010/main" val="3891432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9">
            <a:extLst>
              <a:ext uri="{FF2B5EF4-FFF2-40B4-BE49-F238E27FC236}">
                <a16:creationId xmlns:a16="http://schemas.microsoft.com/office/drawing/2014/main" xmlns="" id="{C610D2AE-07EF-436A-9755-AA8DF4B93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xmlns="" id="{6CACDD17-9043-46DF-882D-420365B79C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13">
            <a:extLst>
              <a:ext uri="{FF2B5EF4-FFF2-40B4-BE49-F238E27FC236}">
                <a16:creationId xmlns:a16="http://schemas.microsoft.com/office/drawing/2014/main" xmlns="" id="{CF2D8AD5-434A-4C0E-9F5B-C1AFD645F3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3A301-9A79-994A-8626-CFB4DCEE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BUTTON BARESHAFT TUNING</a:t>
            </a:r>
          </a:p>
        </p:txBody>
      </p:sp>
      <p:pic>
        <p:nvPicPr>
          <p:cNvPr id="40" name="Picture 15">
            <a:extLst>
              <a:ext uri="{FF2B5EF4-FFF2-40B4-BE49-F238E27FC236}">
                <a16:creationId xmlns:a16="http://schemas.microsoft.com/office/drawing/2014/main" xmlns="" id="{E92B246D-47CC-40F8-8DE7-B65D409E9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8FCA0D-674D-9C41-898C-CF8C7B26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RESULTS:</a:t>
            </a:r>
          </a:p>
          <a:p>
            <a:r>
              <a:rPr lang="en-US" sz="1800" dirty="0"/>
              <a:t>IF THE BARESHAFTS ARE LEFT  THIS IMPLIES THE ARROWS ARE STIFF, AND THE BUTTON SPRING TENSION IS TOO HIGH</a:t>
            </a:r>
          </a:p>
          <a:p>
            <a:r>
              <a:rPr lang="en-US" sz="1800" dirty="0"/>
              <a:t>IF THE BARESHAFTS LAND TO THE RIGHT, THE ARROWS ARE WEAK AND THE SPRING TENSION CAN BE INCREASED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FOR RH SHOOTER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504EF1C6-E770-6E4A-A5F2-79AE0150C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278573"/>
            <a:ext cx="6303134" cy="427037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821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06423-89F9-1C4C-9582-13177F18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4BF508-6376-2846-8058-4D3DD9496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MOST IMPORTANT PART OF THIS EXERCISE?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MAKE NOTES!</a:t>
            </a:r>
          </a:p>
          <a:p>
            <a:r>
              <a:rPr lang="en-US" dirty="0"/>
              <a:t>HOW MUCH INCREASE OR DECREASE TO  SPRING TENSION WAS MADE</a:t>
            </a:r>
          </a:p>
          <a:p>
            <a:r>
              <a:rPr lang="en-US" dirty="0"/>
              <a:t>WHAT EFFECT DOES THIS HAVE ON THE BARESHAFT POSITION</a:t>
            </a:r>
          </a:p>
        </p:txBody>
      </p:sp>
    </p:spTree>
    <p:extLst>
      <p:ext uri="{BB962C8B-B14F-4D97-AF65-F5344CB8AC3E}">
        <p14:creationId xmlns:p14="http://schemas.microsoft.com/office/powerpoint/2010/main" val="30975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321EE-11C8-3042-8AFD-644E7DFA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WALKBACK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843703-8329-494D-9FFD-B01B5DE87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MORE SOPHISTICATED WAY OF BUTTON SPRING TENSION ADJUSTMENT</a:t>
            </a:r>
          </a:p>
          <a:p>
            <a:r>
              <a:rPr lang="en-US" dirty="0"/>
              <a:t>HOW DO WE DO THIS?</a:t>
            </a:r>
          </a:p>
          <a:p>
            <a:r>
              <a:rPr lang="en-US" dirty="0"/>
              <a:t>NEED SPACE, QUIET AREA, AWAY FROM OTHER SHOOTERS FOR SAFETY</a:t>
            </a:r>
          </a:p>
        </p:txBody>
      </p:sp>
    </p:spTree>
    <p:extLst>
      <p:ext uri="{BB962C8B-B14F-4D97-AF65-F5344CB8AC3E}">
        <p14:creationId xmlns:p14="http://schemas.microsoft.com/office/powerpoint/2010/main" val="43045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xmlns="" id="{F188B0C5-FE66-E04B-9994-392BE12B4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4" r="1" b="4875"/>
          <a:stretch/>
        </p:blipFill>
        <p:spPr>
          <a:xfrm rot="5400000">
            <a:off x="6440156" y="1107653"/>
            <a:ext cx="6856320" cy="46410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32C58B-F9FA-F846-B0A5-0D4BCA95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WALKBACK TUNING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3DD9E6-8973-D04A-BCB0-AD800313F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 dirty="0"/>
              <a:t>1. SET OUT A TARGET WITH 2 BOSSES WITH AN AIMING SPOT AT THE TOP</a:t>
            </a:r>
          </a:p>
          <a:p>
            <a:r>
              <a:rPr lang="en-US" sz="2000" dirty="0"/>
              <a:t>2. MARK OUT SHOOTING POINTS AT 5M INTERVALS GOING AWAY  FROM THE TARGET</a:t>
            </a:r>
          </a:p>
          <a:p>
            <a:r>
              <a:rPr lang="en-US" sz="2000" dirty="0"/>
              <a:t>3. THE ARCHER STARTS AT THE CLOSEST POINT AND SHOOTS AN ARROW AIMING AT THE AIM SPOT</a:t>
            </a:r>
          </a:p>
          <a:p>
            <a:r>
              <a:rPr lang="en-US" sz="2000" dirty="0"/>
              <a:t>4. THEN THE ARCHER MOVES BACK 5M AND SHOOTS AGAIN STILL AIMING AT THE AIM SPOT</a:t>
            </a:r>
          </a:p>
          <a:p>
            <a:r>
              <a:rPr lang="en-US" sz="2000" dirty="0"/>
              <a:t>5. REPEAT UNTIL THE ARROWS ARE AT THE BOTTOM</a:t>
            </a:r>
          </a:p>
        </p:txBody>
      </p:sp>
    </p:spTree>
    <p:extLst>
      <p:ext uri="{BB962C8B-B14F-4D97-AF65-F5344CB8AC3E}">
        <p14:creationId xmlns:p14="http://schemas.microsoft.com/office/powerpoint/2010/main" val="17073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5A975-1460-1D4F-87CF-ABF51DB2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WALKBACK TUNING ANALYSIS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xmlns="" id="{9DE1453C-1C51-EA4D-8FD0-BE859B51B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425" y="2336800"/>
            <a:ext cx="7831125" cy="3598863"/>
          </a:xfrm>
        </p:spPr>
      </p:pic>
    </p:spTree>
    <p:extLst>
      <p:ext uri="{BB962C8B-B14F-4D97-AF65-F5344CB8AC3E}">
        <p14:creationId xmlns:p14="http://schemas.microsoft.com/office/powerpoint/2010/main" val="2905674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28DC4F-844D-B54C-866E-67623B16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WALKBACK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9FF97-6F2E-E74E-9E4D-FDBCC07E5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THEN ANALYSE THE RESULTS:</a:t>
            </a:r>
          </a:p>
          <a:p>
            <a:r>
              <a:rPr lang="en-US" dirty="0"/>
              <a:t>5 POSSIBLE RESULTS</a:t>
            </a:r>
          </a:p>
          <a:p>
            <a:r>
              <a:rPr lang="en-US" dirty="0"/>
              <a:t>1. STRAIGHT LINE DOWN THE MIDDLE-CONGRATS THIS IS PERFECT!!!!!</a:t>
            </a:r>
          </a:p>
          <a:p>
            <a:r>
              <a:rPr lang="en-US" dirty="0"/>
              <a:t>2. STRAIGHT LINE TO THE LEFT-DECREASE SPRING TENSION</a:t>
            </a:r>
          </a:p>
          <a:p>
            <a:r>
              <a:rPr lang="en-US" dirty="0"/>
              <a:t>3. STRAIGHT LINE TO THE RIGHT-INCREASE SPRING TENSION</a:t>
            </a:r>
          </a:p>
          <a:p>
            <a:r>
              <a:rPr lang="en-US" dirty="0"/>
              <a:t>4. CURVE TO THE LEFT-MOVE THE WHOLE BUTTON INTO THE BOW</a:t>
            </a:r>
          </a:p>
          <a:p>
            <a:r>
              <a:rPr lang="en-US" dirty="0"/>
              <a:t>5. CURVE TO THE RIGHT-MOVE THE WHOLE BUTTON OUT</a:t>
            </a:r>
          </a:p>
        </p:txBody>
      </p:sp>
    </p:spTree>
    <p:extLst>
      <p:ext uri="{BB962C8B-B14F-4D97-AF65-F5344CB8AC3E}">
        <p14:creationId xmlns:p14="http://schemas.microsoft.com/office/powerpoint/2010/main" val="274213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64373-143A-2945-9AF5-66B32ECB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TUNING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67012-69BD-1B47-B056-F3B27FD2D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86" y="2032072"/>
            <a:ext cx="9613861" cy="4072699"/>
          </a:xfrm>
        </p:spPr>
        <p:txBody>
          <a:bodyPr>
            <a:normAutofit/>
          </a:bodyPr>
          <a:lstStyle/>
          <a:p>
            <a:r>
              <a:rPr lang="en-US" dirty="0"/>
              <a:t>We will cover these later along with compound, longbow and barebow tuning but other fine-tuning methods can be used for more experienced archers.  These include: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Tiller tuning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Micro tuning-brace height, nocking point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Arrow matching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Nock Alignment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Dynamic tuning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Paper Plate tuning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46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arrows on bullseye">
            <a:extLst>
              <a:ext uri="{FF2B5EF4-FFF2-40B4-BE49-F238E27FC236}">
                <a16:creationId xmlns:a16="http://schemas.microsoft.com/office/drawing/2014/main" xmlns="" id="{960AF827-E79E-70BC-1D30-F5DBC4339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31D67-BDAF-504D-A562-7472105E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211" y="-630193"/>
            <a:ext cx="7611763" cy="275555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</a:rPr>
              <a:t>BOW TUNED!</a:t>
            </a:r>
          </a:p>
        </p:txBody>
      </p:sp>
    </p:spTree>
    <p:extLst>
      <p:ext uri="{BB962C8B-B14F-4D97-AF65-F5344CB8AC3E}">
        <p14:creationId xmlns:p14="http://schemas.microsoft.com/office/powerpoint/2010/main" val="161111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1D0650-C23F-8944-8E09-6743DA11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KIT DO WE NEED?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DDA6804-CE19-1E51-D557-FE19F6B8E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673391"/>
              </p:ext>
            </p:extLst>
          </p:nvPr>
        </p:nvGraphicFramePr>
        <p:xfrm>
          <a:off x="680321" y="2336873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6460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823459-8C62-4145-92EC-07BE4012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STABILISERS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D1074F-2A78-D24C-863F-77DF67EAF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489341" cy="3599316"/>
          </a:xfrm>
        </p:spPr>
        <p:txBody>
          <a:bodyPr>
            <a:normAutofit/>
          </a:bodyPr>
          <a:lstStyle/>
          <a:p>
            <a:r>
              <a:rPr lang="en-US" sz="1800" dirty="0"/>
              <a:t>WHAT IS THE MOST IMPORTANT STABILISER ON A BOW?</a:t>
            </a:r>
          </a:p>
          <a:p>
            <a:endParaRPr lang="en-US" sz="1800" dirty="0"/>
          </a:p>
          <a:p>
            <a:r>
              <a:rPr lang="en-US" sz="1800" dirty="0"/>
              <a:t>ANSWER: THE RISER-IT HAS THE MOST MASS AND IS THE MOST STABLE. IT IS ALSO IN THE CENTRE OF THE BOW</a:t>
            </a:r>
          </a:p>
          <a:p>
            <a:endParaRPr lang="en-US" sz="1800" dirty="0"/>
          </a:p>
          <a:p>
            <a:r>
              <a:rPr lang="en-US" sz="1800" dirty="0"/>
              <a:t>WHAT DO STABILISERS DO?</a:t>
            </a:r>
          </a:p>
        </p:txBody>
      </p:sp>
      <p:pic>
        <p:nvPicPr>
          <p:cNvPr id="5" name="Picture 4" descr="A picture containing grass, outdoor, lawn, transport&#10;&#10;Description automatically generated">
            <a:extLst>
              <a:ext uri="{FF2B5EF4-FFF2-40B4-BE49-F238E27FC236}">
                <a16:creationId xmlns:a16="http://schemas.microsoft.com/office/drawing/2014/main" xmlns="" id="{F3DC6F9D-AE9A-5D44-BFBC-8DF56D6F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5" y="2550014"/>
            <a:ext cx="5639886" cy="31724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534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E48D03-BD6C-4B4B-B9A3-58020BAD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STABILISER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1F7A33-C847-E840-9D29-D079C2C65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THINGS:</a:t>
            </a:r>
          </a:p>
          <a:p>
            <a:endParaRPr lang="en-US" dirty="0"/>
          </a:p>
          <a:p>
            <a:r>
              <a:rPr lang="en-US" dirty="0"/>
              <a:t>1. CONTROL DISPLACEMENT- BY ADDING MASS</a:t>
            </a:r>
          </a:p>
          <a:p>
            <a:r>
              <a:rPr lang="en-US" dirty="0"/>
              <a:t>2. CONTROL ROTATION-BY CHANGING THE BALANCE AND REDUCING TORQUE</a:t>
            </a:r>
          </a:p>
          <a:p>
            <a:r>
              <a:rPr lang="en-US" dirty="0"/>
              <a:t>3. CONTROL VIBRATIONS-BY DAMPING</a:t>
            </a:r>
          </a:p>
        </p:txBody>
      </p:sp>
    </p:spTree>
    <p:extLst>
      <p:ext uri="{BB962C8B-B14F-4D97-AF65-F5344CB8AC3E}">
        <p14:creationId xmlns:p14="http://schemas.microsoft.com/office/powerpoint/2010/main" val="34409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138BE-330E-CA47-BF14-FE64AAE9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B393D0-1DB5-7B47-B9A9-1066324B4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TRADE OFF BETWEEN ENOUGH WEIGHT FOR THESE FUNCITONS AND THE ADDITIONAL MASS WEIGHT ON THE BOW</a:t>
            </a:r>
          </a:p>
          <a:p>
            <a:r>
              <a:rPr lang="en-US" dirty="0"/>
              <a:t>HEAVY WEIGHTS GIVE BETTER STABILITY BUT CAN CONTRIBUTE TO FATIGUE</a:t>
            </a:r>
          </a:p>
          <a:p>
            <a:r>
              <a:rPr lang="en-US" dirty="0"/>
              <a:t>THE PLACEMENT OF THE WEIGHTS, RODS ETC IS CRITICAL</a:t>
            </a:r>
          </a:p>
          <a:p>
            <a:r>
              <a:rPr lang="en-US" dirty="0"/>
              <a:t>THERE IS A LOT OF MATHS INVOLVED!!</a:t>
            </a:r>
          </a:p>
          <a:p>
            <a:r>
              <a:rPr lang="en-US" dirty="0"/>
              <a:t>BUT IT COMES DOWN TO THE FEEL OF THE SHOT</a:t>
            </a:r>
          </a:p>
          <a:p>
            <a:r>
              <a:rPr lang="en-US" dirty="0"/>
              <a:t>THE BLACK ART OF STABILISATION!</a:t>
            </a:r>
          </a:p>
        </p:txBody>
      </p:sp>
    </p:spTree>
    <p:extLst>
      <p:ext uri="{BB962C8B-B14F-4D97-AF65-F5344CB8AC3E}">
        <p14:creationId xmlns:p14="http://schemas.microsoft.com/office/powerpoint/2010/main" val="199317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EEC85F-46BA-FA43-A222-CA4C9548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E506FF-E3E4-684B-9E38-60F6AF4F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References and Further Reading</a:t>
            </a:r>
          </a:p>
          <a:p>
            <a:r>
              <a:rPr lang="en-US" dirty="0">
                <a:hlinkClick r:id="rId2"/>
              </a:rPr>
              <a:t>https://www.bow-international.com/features/best-method-for-recurve-tuning/</a:t>
            </a:r>
            <a:endParaRPr lang="en-US" dirty="0"/>
          </a:p>
          <a:p>
            <a:r>
              <a:rPr lang="en-US" dirty="0">
                <a:hlinkClick r:id="rId3"/>
              </a:rPr>
              <a:t>http://www.bestrecurvebowguide.com/tuning-your-recurve-bow-part-1/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legendarchery.com</a:t>
            </a:r>
            <a:r>
              <a:rPr lang="en-US" dirty="0"/>
              <a:t>/blogs/archery-bowhunting-blog/15692668-essential-guide-to-recurve-bow-tuning</a:t>
            </a:r>
          </a:p>
        </p:txBody>
      </p:sp>
    </p:spTree>
    <p:extLst>
      <p:ext uri="{BB962C8B-B14F-4D97-AF65-F5344CB8AC3E}">
        <p14:creationId xmlns:p14="http://schemas.microsoft.com/office/powerpoint/2010/main" val="92024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AD749-18BB-6B48-95EB-3779C262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IMPORTANT EQUIPMENT?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90B151E-8948-7A46-BFB1-45437F2D9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714" y="2137353"/>
            <a:ext cx="6586152" cy="4374743"/>
          </a:xfrm>
        </p:spPr>
      </p:pic>
    </p:spTree>
    <p:extLst>
      <p:ext uri="{BB962C8B-B14F-4D97-AF65-F5344CB8AC3E}">
        <p14:creationId xmlns:p14="http://schemas.microsoft.com/office/powerpoint/2010/main" val="22700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xmlns="" id="{17341052-73F2-435C-A1F0-70961D11B4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all, indoor, lamp&#10;&#10;Description automatically generated">
            <a:extLst>
              <a:ext uri="{FF2B5EF4-FFF2-40B4-BE49-F238E27FC236}">
                <a16:creationId xmlns:a16="http://schemas.microsoft.com/office/drawing/2014/main" xmlns="" id="{0CEDEDF1-8E92-0C4B-A629-1C8412C72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grayscl/>
          </a:blip>
          <a:srcRect l="9091" t="12741" b="19077"/>
          <a:stretch/>
        </p:blipFill>
        <p:spPr>
          <a:xfrm rot="10800000">
            <a:off x="-680321" y="753228"/>
            <a:ext cx="12192000" cy="6858001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A4D2D0F6-68B7-4A2F-B80D-B3AAC1F4DC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26" name="Rectangle 13">
            <a:extLst>
              <a:ext uri="{FF2B5EF4-FFF2-40B4-BE49-F238E27FC236}">
                <a16:creationId xmlns:a16="http://schemas.microsoft.com/office/drawing/2014/main" xmlns="" id="{A0BCEF11-98AA-4EF8-91CF-8146F64793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C4FB5-653D-4A43-AA0C-0C6B935A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STEP ONE</a:t>
            </a:r>
            <a:endParaRPr lang="en-US" dirty="0"/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xmlns="" id="{DB816C00-E2A2-4A28-A8CB-2E9E10E9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xmlns="" id="{B2892C6A-FAAA-49A9-B836-6ECC4D48D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15111-A543-E94A-8D4E-176D85DD9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INSPECT THE EQUIPMENT</a:t>
            </a:r>
          </a:p>
          <a:p>
            <a:r>
              <a:rPr lang="en-US" sz="2000" dirty="0"/>
              <a:t>CHECK THE CONDITION OF THE BOW, STRING, SERVING, REST, BUTTON CLICKER</a:t>
            </a:r>
          </a:p>
          <a:p>
            <a:r>
              <a:rPr lang="en-US" sz="2000" dirty="0"/>
              <a:t>CHECK THE ARROW SPINE-DOES IT MATCH THE BOW?</a:t>
            </a:r>
          </a:p>
          <a:p>
            <a:r>
              <a:rPr lang="en-US" sz="2000" dirty="0"/>
              <a:t>CHECK THE STABILISERS</a:t>
            </a:r>
          </a:p>
          <a:p>
            <a:r>
              <a:rPr lang="en-US" sz="2000" dirty="0"/>
              <a:t>CHECK THE LIMB BOLTS, SIGHT AND LIMBS (ARE THEY STRAIGHT?)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7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D8DF5C3E-BDAB-40E6-A40B-8C05D8CD3F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90C31A-86E3-472B-B929-496667598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9DD3589A-DB65-424B-ACF1-5C8155F1C3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9F784D76-D302-4160-A2D4-C2F4AB76D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32D-88E0-074B-B568-C2FEF35D7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MEASUREMENTS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8D9710-1A5F-4D24-B654-F2081DE60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FF50C-18B2-054E-847E-AA80FBA59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WHAT MEASUREMENTS ARE YOU GOING TO MAKE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AND RECORD!!!!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B57E7D2-A94B-4A8D-B58F-D3E30C235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aliper, device, tool&#10;&#10;Description automatically generated">
            <a:extLst>
              <a:ext uri="{FF2B5EF4-FFF2-40B4-BE49-F238E27FC236}">
                <a16:creationId xmlns:a16="http://schemas.microsoft.com/office/drawing/2014/main" xmlns="" id="{71A1AC6F-F613-6D48-AB64-21E1FCE7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1336393"/>
            <a:ext cx="4178419" cy="417841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092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05A9BAA-B344-45D2-838C-73856C4B1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90434AA-4632-440E-9AE7-411396A77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462FD1E-E713-4FD4-8746-671C94672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picture containing wall, indoor, lamp&#10;&#10;Description automatically generated">
            <a:extLst>
              <a:ext uri="{FF2B5EF4-FFF2-40B4-BE49-F238E27FC236}">
                <a16:creationId xmlns:a16="http://schemas.microsoft.com/office/drawing/2014/main" xmlns="" id="{6E85A0E9-EBD5-D849-A000-7CFB84F7F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4" r="12886" b="-2"/>
          <a:stretch/>
        </p:blipFill>
        <p:spPr>
          <a:xfrm rot="10800000"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8A4CDE5-C7BC-41E1-8A4A-79E024CC0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78449-2417-084E-91B0-038885DF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MEASUREMENTS 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5C7952-5703-489E-8DBD-F2EFAC8EE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BF0F56-68BD-574B-AD9B-168402603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62" y="2180869"/>
            <a:ext cx="3905545" cy="4067531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THERE ARE A NUMBER OF THINGS TO RECORD:</a:t>
            </a:r>
          </a:p>
          <a:p>
            <a:pPr>
              <a:buFont typeface="Wingdings" pitchFamily="2" charset="2"/>
              <a:buChar char="v"/>
            </a:pPr>
            <a:r>
              <a:rPr lang="en-US" sz="1600" dirty="0"/>
              <a:t>BOW: 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BOW MAKE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BOW LENGTH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DRAW WEIGHT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BRACE HEIGHT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TILLER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NOCKING POINT HEIGHT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REST POSITION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CLICKER POSITION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TYPE AND DISTRIBUTION OF STABILISERS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/>
              <a:t>STRING LENGTH, MATERIAL AND NUMBER OF STRANDS,</a:t>
            </a:r>
          </a:p>
        </p:txBody>
      </p:sp>
    </p:spTree>
    <p:extLst>
      <p:ext uri="{BB962C8B-B14F-4D97-AF65-F5344CB8AC3E}">
        <p14:creationId xmlns:p14="http://schemas.microsoft.com/office/powerpoint/2010/main" val="5924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552ED-9043-C744-B7CA-6A4E0DB0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MEASUREMENTS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46C603-1410-6E40-A51D-FAF0F7C1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en-US" dirty="0"/>
              <a:t>ARROWS: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MAKE AND TYPE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SPINE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LENGTH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NOCK TYPE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FLETCHINGS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POINTS-TYPE AND WEIGHT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picture containing thread&#10;&#10;Description automatically generated">
            <a:extLst>
              <a:ext uri="{FF2B5EF4-FFF2-40B4-BE49-F238E27FC236}">
                <a16:creationId xmlns:a16="http://schemas.microsoft.com/office/drawing/2014/main" xmlns="" id="{24FD988B-91D9-A644-A097-F6BE6291B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" b="115"/>
          <a:stretch/>
        </p:blipFill>
        <p:spPr>
          <a:xfrm rot="5400000">
            <a:off x="341384" y="2789813"/>
            <a:ext cx="3598789" cy="269290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8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{E3A601C5-030A-2343-BF75-3A19357A0B9A}tf10001057</Template>
  <TotalTime>308</TotalTime>
  <Words>1577</Words>
  <Application>Microsoft Office PowerPoint</Application>
  <PresentationFormat>Custom</PresentationFormat>
  <Paragraphs>247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Berlin</vt:lpstr>
      <vt:lpstr>BASIC BOW SET UP AND TUNING</vt:lpstr>
      <vt:lpstr>WHAT IS BOW TUNING?</vt:lpstr>
      <vt:lpstr>BOW TUNING IS:</vt:lpstr>
      <vt:lpstr>WHAT KIT DO WE NEED?</vt:lpstr>
      <vt:lpstr>THE MOST IMPORTANT EQUIPMENT?</vt:lpstr>
      <vt:lpstr>STEP ONE</vt:lpstr>
      <vt:lpstr>MEASUREMENTS</vt:lpstr>
      <vt:lpstr>MEASUREMENTS 1</vt:lpstr>
      <vt:lpstr>MEASUREMENTS 2</vt:lpstr>
      <vt:lpstr>TILLER 1</vt:lpstr>
      <vt:lpstr>TILLER 2</vt:lpstr>
      <vt:lpstr>TILLER 3</vt:lpstr>
      <vt:lpstr>CHANGING THE TILLER</vt:lpstr>
      <vt:lpstr>BRACING HEIGHT</vt:lpstr>
      <vt:lpstr>BRACING HEIGHT</vt:lpstr>
      <vt:lpstr>WHERE TO MEASURE?</vt:lpstr>
      <vt:lpstr>BRACING HEIGHT</vt:lpstr>
      <vt:lpstr>WHAT IS THE OPTIMUM BRACE HEIGHT?</vt:lpstr>
      <vt:lpstr>BRACING HEIGHT</vt:lpstr>
      <vt:lpstr>NEXT-THE NOCKING POINT</vt:lpstr>
      <vt:lpstr>NOCKING POINT</vt:lpstr>
      <vt:lpstr>NOCKING POINT</vt:lpstr>
      <vt:lpstr>NOCKING POINT</vt:lpstr>
      <vt:lpstr>ARROW REST AND PRESSURE BUTTON</vt:lpstr>
      <vt:lpstr>BUTTON AND REST</vt:lpstr>
      <vt:lpstr>SETTING THE BUTTON</vt:lpstr>
      <vt:lpstr>CENTRE SHOT</vt:lpstr>
      <vt:lpstr>CENTRE SHOT</vt:lpstr>
      <vt:lpstr>BUTTON SPRING TENSION</vt:lpstr>
      <vt:lpstr>TUNING THE BUTTON</vt:lpstr>
      <vt:lpstr>BUTTON TUNING-BARESHAFT</vt:lpstr>
      <vt:lpstr>BUTTON BARESHAFT TUNING</vt:lpstr>
      <vt:lpstr>BUTTON TUNING</vt:lpstr>
      <vt:lpstr>WALKBACK TUNING</vt:lpstr>
      <vt:lpstr>WALKBACK TUNING</vt:lpstr>
      <vt:lpstr>WALKBACK TUNING ANALYSIS</vt:lpstr>
      <vt:lpstr>WALKBACK TUNING</vt:lpstr>
      <vt:lpstr>OTHER TUNING METHODS</vt:lpstr>
      <vt:lpstr>BOW TUNED!</vt:lpstr>
      <vt:lpstr>STABILISERS</vt:lpstr>
      <vt:lpstr>STABILISER FUNCTIONS</vt:lpstr>
      <vt:lpstr>STABILISERS</vt:lpstr>
      <vt:lpstr>THANK YOU!!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BOW SET UP AND TUNING</dc:title>
  <dc:creator>Carol Bladen</dc:creator>
  <cp:lastModifiedBy>Dave</cp:lastModifiedBy>
  <cp:revision>1</cp:revision>
  <dcterms:created xsi:type="dcterms:W3CDTF">2022-03-21T09:36:22Z</dcterms:created>
  <dcterms:modified xsi:type="dcterms:W3CDTF">2022-04-04T07:36:04Z</dcterms:modified>
</cp:coreProperties>
</file>